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0" r:id="rId2"/>
    <p:sldId id="257" r:id="rId3"/>
    <p:sldId id="260" r:id="rId4"/>
    <p:sldId id="261" r:id="rId5"/>
    <p:sldId id="262" r:id="rId6"/>
    <p:sldId id="263" r:id="rId7"/>
    <p:sldId id="264" r:id="rId8"/>
    <p:sldId id="265" r:id="rId9"/>
    <p:sldId id="266" r:id="rId10"/>
    <p:sldId id="267" r:id="rId11"/>
    <p:sldId id="268" r:id="rId12"/>
    <p:sldId id="269" r:id="rId13"/>
    <p:sldId id="283"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551612-E29F-4BEA-A69D-0BD9FC44A571}" v="456" dt="2025-01-21T09:53:53.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6" d="100"/>
          <a:sy n="116" d="100"/>
        </p:scale>
        <p:origin x="3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18A6A-13BB-4468-86E5-355BC83973AF}" type="datetimeFigureOut">
              <a:rPr lang="nl-NL" smtClean="0"/>
              <a:t>22-1-2025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53BC5-809F-4BD9-A2C8-A650A3268B03}" type="slidenum">
              <a:rPr lang="nl-NL" smtClean="0"/>
              <a:t>‹nr.›</a:t>
            </a:fld>
            <a:endParaRPr lang="nl-NL"/>
          </a:p>
        </p:txBody>
      </p:sp>
    </p:spTree>
    <p:extLst>
      <p:ext uri="{BB962C8B-B14F-4D97-AF65-F5344CB8AC3E}">
        <p14:creationId xmlns:p14="http://schemas.microsoft.com/office/powerpoint/2010/main" val="4219305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353BC5-809F-4BD9-A2C8-A650A3268B03}" type="slidenum">
              <a:rPr lang="nl-NL" smtClean="0"/>
              <a:t>3</a:t>
            </a:fld>
            <a:endParaRPr lang="nl-NL"/>
          </a:p>
        </p:txBody>
      </p:sp>
    </p:spTree>
    <p:extLst>
      <p:ext uri="{BB962C8B-B14F-4D97-AF65-F5344CB8AC3E}">
        <p14:creationId xmlns:p14="http://schemas.microsoft.com/office/powerpoint/2010/main" val="397377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F7353BC5-809F-4BD9-A2C8-A650A3268B03}" type="slidenum">
              <a:rPr lang="nl-NL" smtClean="0"/>
              <a:t>9</a:t>
            </a:fld>
            <a:endParaRPr lang="nl-NL"/>
          </a:p>
        </p:txBody>
      </p:sp>
    </p:spTree>
    <p:extLst>
      <p:ext uri="{BB962C8B-B14F-4D97-AF65-F5344CB8AC3E}">
        <p14:creationId xmlns:p14="http://schemas.microsoft.com/office/powerpoint/2010/main" val="256585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7353BC5-809F-4BD9-A2C8-A650A3268B03}" type="slidenum">
              <a:rPr lang="nl-NL" smtClean="0"/>
              <a:t>13</a:t>
            </a:fld>
            <a:endParaRPr lang="nl-NL"/>
          </a:p>
        </p:txBody>
      </p:sp>
    </p:spTree>
    <p:extLst>
      <p:ext uri="{BB962C8B-B14F-4D97-AF65-F5344CB8AC3E}">
        <p14:creationId xmlns:p14="http://schemas.microsoft.com/office/powerpoint/2010/main" val="1521991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A9A49-26AE-B061-8590-C494C53D340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43952E2-71DB-9BE0-93F6-664535458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71376E3E-E3C7-2F99-6FE6-853F51E4797C}"/>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5" name="Tijdelijke aanduiding voor voettekst 4">
            <a:extLst>
              <a:ext uri="{FF2B5EF4-FFF2-40B4-BE49-F238E27FC236}">
                <a16:creationId xmlns:a16="http://schemas.microsoft.com/office/drawing/2014/main" id="{EB8297A9-6456-11C0-5BC4-5FCA475FB4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E90ABCD-EF97-E157-2609-C6096AD0813C}"/>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2492805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929C2-5079-5163-D163-EE4D2671E1A6}"/>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0E3C4620-10CA-BF04-9253-34BF121F4B3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5213FC0-8291-3CD9-01F7-E3AD844B2490}"/>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5" name="Tijdelijke aanduiding voor voettekst 4">
            <a:extLst>
              <a:ext uri="{FF2B5EF4-FFF2-40B4-BE49-F238E27FC236}">
                <a16:creationId xmlns:a16="http://schemas.microsoft.com/office/drawing/2014/main" id="{F78B4905-7294-1611-B06D-3BFA547DBF6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856302-2020-006D-ACC2-40E1C650688E}"/>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1006874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81165D9-2D79-A889-1CC7-F7DC34033B1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AC02522F-E2D4-D69B-37C7-5D61D27AFC8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E11F8AB-C225-8A3E-FD0D-E498FA8994F5}"/>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5" name="Tijdelijke aanduiding voor voettekst 4">
            <a:extLst>
              <a:ext uri="{FF2B5EF4-FFF2-40B4-BE49-F238E27FC236}">
                <a16:creationId xmlns:a16="http://schemas.microsoft.com/office/drawing/2014/main" id="{DC572A61-9766-1C4F-4E71-0D6D8373412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40CDDA-75D4-E954-FA7B-41002DDFF720}"/>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245971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922F6-D06C-9AA7-62BD-F031238A956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B455927-A209-4B6C-746F-699D46473BA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4C76837-9000-2556-70A1-B6B2F5DAA4C7}"/>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5" name="Tijdelijke aanduiding voor voettekst 4">
            <a:extLst>
              <a:ext uri="{FF2B5EF4-FFF2-40B4-BE49-F238E27FC236}">
                <a16:creationId xmlns:a16="http://schemas.microsoft.com/office/drawing/2014/main" id="{566D4E20-18CB-D8DD-9755-3F0A7A59DA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6292C31-4C20-062D-D7B9-6B47E18E716C}"/>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267725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FBA09-FE26-B4BB-AD76-3F175264653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482EDD0-3843-C591-A775-643CCD31B2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77F82D4-5A6F-B132-90CF-2BFBACB7E801}"/>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5" name="Tijdelijke aanduiding voor voettekst 4">
            <a:extLst>
              <a:ext uri="{FF2B5EF4-FFF2-40B4-BE49-F238E27FC236}">
                <a16:creationId xmlns:a16="http://schemas.microsoft.com/office/drawing/2014/main" id="{62E3192B-B482-EA08-188C-278DD1B1125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30BDE66-0420-B29A-95E9-F9CF083693CC}"/>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297225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21077-E9A6-92F8-FBD7-A7AF771DBD2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6BB46A0-F412-962C-A629-698DD53A8F1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7F26945-BCFF-A7F7-B5B1-1C9102693F2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275A562-3D1C-39FC-BCD3-D4DC8F55235D}"/>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6" name="Tijdelijke aanduiding voor voettekst 5">
            <a:extLst>
              <a:ext uri="{FF2B5EF4-FFF2-40B4-BE49-F238E27FC236}">
                <a16:creationId xmlns:a16="http://schemas.microsoft.com/office/drawing/2014/main" id="{CEC69375-31B4-3B92-1CEF-6566DE7ABF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88FE9B1-268C-0722-F691-518C4C1A0289}"/>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266907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D4F217-1168-E4A5-617F-C73E557EFCE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FAC3400-592D-46D1-41D3-76F7A24FF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E023FF8-E069-8921-7394-3808540F449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114B90A-5467-9FAB-673A-A0292E18C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7570361-B0AD-8AF3-AAFE-6A319EC05E97}"/>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95E5C1C-45E7-A214-3F08-9766BA603141}"/>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8" name="Tijdelijke aanduiding voor voettekst 7">
            <a:extLst>
              <a:ext uri="{FF2B5EF4-FFF2-40B4-BE49-F238E27FC236}">
                <a16:creationId xmlns:a16="http://schemas.microsoft.com/office/drawing/2014/main" id="{D9AA9EA6-E4B2-23E3-BC4F-D0D2D517703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DEE1A1EB-C4F1-19C3-7C5D-32AD102E4DD5}"/>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309868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7D4964-8F23-7A72-0139-CC5CB260A75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0B52C67-965E-45AD-73A1-FC87D38F62E5}"/>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4" name="Tijdelijke aanduiding voor voettekst 3">
            <a:extLst>
              <a:ext uri="{FF2B5EF4-FFF2-40B4-BE49-F238E27FC236}">
                <a16:creationId xmlns:a16="http://schemas.microsoft.com/office/drawing/2014/main" id="{BA92651A-EE8D-7391-7E73-7FC25055DC10}"/>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22E505E7-11B0-6AAA-9826-336D6F86017B}"/>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2337109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D40AC7B-CB01-770A-0417-25FB2041AD23}"/>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3" name="Tijdelijke aanduiding voor voettekst 2">
            <a:extLst>
              <a:ext uri="{FF2B5EF4-FFF2-40B4-BE49-F238E27FC236}">
                <a16:creationId xmlns:a16="http://schemas.microsoft.com/office/drawing/2014/main" id="{07089A1F-8861-40CA-2AD5-DDCF225DAEE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A9E16ED-BF35-9AB6-15E6-1BB3CEA1ADD6}"/>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366772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4FC01C-D844-32F5-F692-BD1D0AD8D38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0001C8B-A327-D60C-96EE-C91A41DE40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D5FB658C-61C0-A4E1-8763-462498783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9D32F4E-6C8C-A001-D511-98DB7F821F80}"/>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6" name="Tijdelijke aanduiding voor voettekst 5">
            <a:extLst>
              <a:ext uri="{FF2B5EF4-FFF2-40B4-BE49-F238E27FC236}">
                <a16:creationId xmlns:a16="http://schemas.microsoft.com/office/drawing/2014/main" id="{E181C331-2B1F-97F2-9028-9DE8B01E548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57537AD-BDFC-41F7-4DAF-89AC5989B37C}"/>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3722337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6A2736-EFA9-F485-219B-010429B052C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6AB06C9-8F9E-677B-02B4-F08AB1F517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E5A2AB2-D80F-EE93-E07C-4356FF649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F7E8D6A-5044-B6CB-585C-7FF7D98C5ADC}"/>
              </a:ext>
            </a:extLst>
          </p:cNvPr>
          <p:cNvSpPr>
            <a:spLocks noGrp="1"/>
          </p:cNvSpPr>
          <p:nvPr>
            <p:ph type="dt" sz="half" idx="10"/>
          </p:nvPr>
        </p:nvSpPr>
        <p:spPr/>
        <p:txBody>
          <a:bodyPr/>
          <a:lstStyle/>
          <a:p>
            <a:fld id="{6C143A54-A33C-494A-94F4-35DA5A753CC1}" type="datetimeFigureOut">
              <a:rPr lang="nl-NL" smtClean="0"/>
              <a:t>22-1-2025</a:t>
            </a:fld>
            <a:endParaRPr lang="nl-NL"/>
          </a:p>
        </p:txBody>
      </p:sp>
      <p:sp>
        <p:nvSpPr>
          <p:cNvPr id="6" name="Tijdelijke aanduiding voor voettekst 5">
            <a:extLst>
              <a:ext uri="{FF2B5EF4-FFF2-40B4-BE49-F238E27FC236}">
                <a16:creationId xmlns:a16="http://schemas.microsoft.com/office/drawing/2014/main" id="{94898483-BF19-AC81-694C-6081F7B4128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C8970B2-4FB7-6798-6F69-6CFF80BAF3BB}"/>
              </a:ext>
            </a:extLst>
          </p:cNvPr>
          <p:cNvSpPr>
            <a:spLocks noGrp="1"/>
          </p:cNvSpPr>
          <p:nvPr>
            <p:ph type="sldNum" sz="quarter" idx="12"/>
          </p:nvPr>
        </p:nvSpPr>
        <p:spPr/>
        <p:txBody>
          <a:bodyPr/>
          <a:lstStyle/>
          <a:p>
            <a:fld id="{E9E10A8C-48D1-40C7-A75D-401D0CDD5BF9}" type="slidenum">
              <a:rPr lang="nl-NL" smtClean="0"/>
              <a:t>‹nr.›</a:t>
            </a:fld>
            <a:endParaRPr lang="nl-NL"/>
          </a:p>
        </p:txBody>
      </p:sp>
    </p:spTree>
    <p:extLst>
      <p:ext uri="{BB962C8B-B14F-4D97-AF65-F5344CB8AC3E}">
        <p14:creationId xmlns:p14="http://schemas.microsoft.com/office/powerpoint/2010/main" val="1452083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ABC561D-FE3D-7C8C-918F-47B65E18D5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7802F164-3C8A-A777-44B0-5A8BC33894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073870F-EE1F-0E6A-03FC-A09A5FEAD0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143A54-A33C-494A-94F4-35DA5A753CC1}" type="datetimeFigureOut">
              <a:rPr lang="nl-NL" smtClean="0"/>
              <a:t>22-1-2025</a:t>
            </a:fld>
            <a:endParaRPr lang="nl-NL"/>
          </a:p>
        </p:txBody>
      </p:sp>
      <p:sp>
        <p:nvSpPr>
          <p:cNvPr id="5" name="Tijdelijke aanduiding voor voettekst 4">
            <a:extLst>
              <a:ext uri="{FF2B5EF4-FFF2-40B4-BE49-F238E27FC236}">
                <a16:creationId xmlns:a16="http://schemas.microsoft.com/office/drawing/2014/main" id="{CB549CDF-1E53-4042-9D3E-40CAB82AF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0F58D0F3-06DF-C84D-B29A-1AB6BECC7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9E10A8C-48D1-40C7-A75D-401D0CDD5BF9}" type="slidenum">
              <a:rPr lang="nl-NL" smtClean="0"/>
              <a:t>‹nr.›</a:t>
            </a:fld>
            <a:endParaRPr lang="nl-NL"/>
          </a:p>
        </p:txBody>
      </p:sp>
    </p:spTree>
    <p:extLst>
      <p:ext uri="{BB962C8B-B14F-4D97-AF65-F5344CB8AC3E}">
        <p14:creationId xmlns:p14="http://schemas.microsoft.com/office/powerpoint/2010/main" val="889025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ameranu.nl/c7392/accus-en-toebehoren/accus-fotocamera" TargetMode="External"/><Relationship Id="rId2" Type="http://schemas.openxmlformats.org/officeDocument/2006/relationships/image" Target="../media/image7.jpg"/><Relationship Id="rId1" Type="http://schemas.openxmlformats.org/officeDocument/2006/relationships/slideLayout" Target="../slideLayouts/slideLayout6.xml"/><Relationship Id="rId4" Type="http://schemas.openxmlformats.org/officeDocument/2006/relationships/hyperlink" Target="https://www.cameranu.nl/c61425/geheugenkaarten-en-opsla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gebouw, nacht, buitenshuis, hemel&#10;&#10;Automatisch gegenereerde beschrijving">
            <a:extLst>
              <a:ext uri="{FF2B5EF4-FFF2-40B4-BE49-F238E27FC236}">
                <a16:creationId xmlns:a16="http://schemas.microsoft.com/office/drawing/2014/main" id="{FB931160-95DB-7D47-F767-BD38EA8935E7}"/>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l="1778" r="1" b="1"/>
          <a:stretch/>
        </p:blipFill>
        <p:spPr>
          <a:xfrm>
            <a:off x="20" y="10"/>
            <a:ext cx="12191980" cy="6857990"/>
          </a:xfrm>
          <a:prstGeom prst="rect">
            <a:avLst/>
          </a:prstGeom>
        </p:spPr>
      </p:pic>
      <p:sp>
        <p:nvSpPr>
          <p:cNvPr id="2" name="Titel 1">
            <a:extLst>
              <a:ext uri="{FF2B5EF4-FFF2-40B4-BE49-F238E27FC236}">
                <a16:creationId xmlns:a16="http://schemas.microsoft.com/office/drawing/2014/main" id="{82AF1808-171C-AAD3-B698-BD5BE5A7D5A0}"/>
              </a:ext>
            </a:extLst>
          </p:cNvPr>
          <p:cNvSpPr>
            <a:spLocks noGrp="1"/>
          </p:cNvSpPr>
          <p:nvPr>
            <p:ph type="title"/>
          </p:nvPr>
        </p:nvSpPr>
        <p:spPr>
          <a:xfrm>
            <a:off x="1676400" y="965200"/>
            <a:ext cx="9858374" cy="3564869"/>
          </a:xfrm>
        </p:spPr>
        <p:txBody>
          <a:bodyPr vert="horz" lIns="91440" tIns="45720" rIns="91440" bIns="45720" rtlCol="0" anchor="b">
            <a:normAutofit/>
          </a:bodyPr>
          <a:lstStyle/>
          <a:p>
            <a:r>
              <a:rPr lang="en-US" sz="11500" dirty="0">
                <a:ln w="22225">
                  <a:solidFill>
                    <a:schemeClr val="tx1"/>
                  </a:solidFill>
                  <a:miter lim="800000"/>
                </a:ln>
                <a:noFill/>
              </a:rPr>
              <a:t>                    </a:t>
            </a:r>
            <a:r>
              <a:rPr lang="en-US" sz="11500" dirty="0" err="1">
                <a:ln w="22225">
                  <a:solidFill>
                    <a:schemeClr val="tx1"/>
                  </a:solidFill>
                  <a:miter lim="800000"/>
                </a:ln>
                <a:noFill/>
              </a:rPr>
              <a:t>Avondfotografie</a:t>
            </a:r>
            <a:r>
              <a:rPr lang="en-US" sz="11500" dirty="0">
                <a:ln w="22225">
                  <a:solidFill>
                    <a:schemeClr val="tx1"/>
                  </a:solidFill>
                  <a:miter lim="800000"/>
                </a:ln>
                <a:noFill/>
              </a:rPr>
              <a:t> </a:t>
            </a:r>
          </a:p>
        </p:txBody>
      </p:sp>
    </p:spTree>
    <p:extLst>
      <p:ext uri="{BB962C8B-B14F-4D97-AF65-F5344CB8AC3E}">
        <p14:creationId xmlns:p14="http://schemas.microsoft.com/office/powerpoint/2010/main" val="22789401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1050F327-C660-D143-C264-36B73F35C02B}"/>
              </a:ext>
            </a:extLst>
          </p:cNvPr>
          <p:cNvPicPr>
            <a:picLocks noChangeAspect="1"/>
          </p:cNvPicPr>
          <p:nvPr/>
        </p:nvPicPr>
        <p:blipFill>
          <a:blip r:embed="rId2">
            <a:extLst>
              <a:ext uri="{28A0092B-C50C-407E-A947-70E740481C1C}">
                <a14:useLocalDpi xmlns:a14="http://schemas.microsoft.com/office/drawing/2010/main" val="0"/>
              </a:ext>
            </a:extLst>
          </a:blip>
          <a:srcRect t="7697" r="23010" b="1393"/>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2B87F04-7490-5712-013D-2B5BF29D4FDD}"/>
              </a:ext>
            </a:extLst>
          </p:cNvPr>
          <p:cNvSpPr>
            <a:spLocks noGrp="1"/>
          </p:cNvSpPr>
          <p:nvPr>
            <p:ph type="title"/>
          </p:nvPr>
        </p:nvSpPr>
        <p:spPr>
          <a:xfrm>
            <a:off x="477981" y="1122362"/>
            <a:ext cx="9075594" cy="5468937"/>
          </a:xfrm>
        </p:spPr>
        <p:txBody>
          <a:bodyPr vert="horz" lIns="91440" tIns="45720" rIns="91440" bIns="45720" rtlCol="0" anchor="b">
            <a:noAutofit/>
          </a:bodyPr>
          <a:lstStyle/>
          <a:p>
            <a:pPr>
              <a:spcAft>
                <a:spcPts val="800"/>
              </a:spcAft>
            </a:pPr>
            <a:r>
              <a:rPr lang="en-US" sz="2800" b="1" dirty="0">
                <a:solidFill>
                  <a:schemeClr val="bg1"/>
                </a:solidFill>
                <a:effectLst/>
              </a:rPr>
              <a:t>Tip 8: </a:t>
            </a:r>
            <a:r>
              <a:rPr lang="en-US" sz="2800" b="1" dirty="0" err="1">
                <a:solidFill>
                  <a:schemeClr val="bg1"/>
                </a:solidFill>
                <a:effectLst/>
              </a:rPr>
              <a:t>Kijk</a:t>
            </a:r>
            <a:r>
              <a:rPr lang="en-US" sz="2800" b="1" dirty="0">
                <a:solidFill>
                  <a:schemeClr val="bg1"/>
                </a:solidFill>
                <a:effectLst/>
              </a:rPr>
              <a:t> </a:t>
            </a:r>
            <a:r>
              <a:rPr lang="en-US" sz="2800" b="1" dirty="0" err="1">
                <a:solidFill>
                  <a:schemeClr val="bg1"/>
                </a:solidFill>
                <a:effectLst/>
              </a:rPr>
              <a:t>naar</a:t>
            </a:r>
            <a:r>
              <a:rPr lang="en-US" sz="2800" b="1" dirty="0">
                <a:solidFill>
                  <a:schemeClr val="bg1"/>
                </a:solidFill>
                <a:effectLst/>
              </a:rPr>
              <a:t> je histogram.</a:t>
            </a:r>
            <a:br>
              <a:rPr lang="en-US" sz="2800" b="1" dirty="0">
                <a:solidFill>
                  <a:schemeClr val="bg1"/>
                </a:solidFill>
                <a:effectLst/>
              </a:rPr>
            </a:br>
            <a:br>
              <a:rPr lang="en-US" sz="2800" dirty="0">
                <a:solidFill>
                  <a:schemeClr val="bg1"/>
                </a:solidFill>
                <a:effectLst/>
              </a:rPr>
            </a:br>
            <a:r>
              <a:rPr lang="en-US" sz="2800" dirty="0">
                <a:solidFill>
                  <a:schemeClr val="bg1"/>
                </a:solidFill>
                <a:effectLst/>
              </a:rPr>
              <a:t>Met </a:t>
            </a:r>
            <a:r>
              <a:rPr lang="en-US" sz="2800" dirty="0" err="1">
                <a:solidFill>
                  <a:schemeClr val="bg1"/>
                </a:solidFill>
                <a:effectLst/>
              </a:rPr>
              <a:t>behulp</a:t>
            </a:r>
            <a:r>
              <a:rPr lang="en-US" sz="2800" dirty="0">
                <a:solidFill>
                  <a:schemeClr val="bg1"/>
                </a:solidFill>
                <a:effectLst/>
              </a:rPr>
              <a:t> van het histogram </a:t>
            </a:r>
            <a:r>
              <a:rPr lang="en-US" sz="2800" dirty="0" err="1">
                <a:solidFill>
                  <a:schemeClr val="bg1"/>
                </a:solidFill>
                <a:effectLst/>
              </a:rPr>
              <a:t>kun</a:t>
            </a:r>
            <a:r>
              <a:rPr lang="en-US" sz="2800" dirty="0">
                <a:solidFill>
                  <a:schemeClr val="bg1"/>
                </a:solidFill>
                <a:effectLst/>
              </a:rPr>
              <a:t> je in het </a:t>
            </a:r>
            <a:r>
              <a:rPr lang="en-US" sz="2800" dirty="0" err="1">
                <a:solidFill>
                  <a:schemeClr val="bg1"/>
                </a:solidFill>
                <a:effectLst/>
              </a:rPr>
              <a:t>donker</a:t>
            </a:r>
            <a:r>
              <a:rPr lang="en-US" sz="2800" dirty="0">
                <a:solidFill>
                  <a:schemeClr val="bg1"/>
                </a:solidFill>
                <a:effectLst/>
              </a:rPr>
              <a:t> </a:t>
            </a:r>
            <a:r>
              <a:rPr lang="en-US" sz="2800" dirty="0" err="1">
                <a:solidFill>
                  <a:schemeClr val="bg1"/>
                </a:solidFill>
                <a:effectLst/>
              </a:rPr>
              <a:t>goed</a:t>
            </a:r>
            <a:r>
              <a:rPr lang="en-US" sz="2800" dirty="0">
                <a:solidFill>
                  <a:schemeClr val="bg1"/>
                </a:solidFill>
                <a:effectLst/>
              </a:rPr>
              <a:t> </a:t>
            </a:r>
            <a:r>
              <a:rPr lang="en-US" sz="2800" dirty="0" err="1">
                <a:solidFill>
                  <a:schemeClr val="bg1"/>
                </a:solidFill>
                <a:effectLst/>
              </a:rPr>
              <a:t>beoordelen</a:t>
            </a:r>
            <a:r>
              <a:rPr lang="en-US" sz="2800" dirty="0">
                <a:solidFill>
                  <a:schemeClr val="bg1"/>
                </a:solidFill>
                <a:effectLst/>
              </a:rPr>
              <a:t> of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foto</a:t>
            </a:r>
            <a:r>
              <a:rPr lang="en-US" sz="2800" dirty="0">
                <a:solidFill>
                  <a:schemeClr val="bg1"/>
                </a:solidFill>
                <a:effectLst/>
              </a:rPr>
              <a:t> </a:t>
            </a:r>
            <a:r>
              <a:rPr lang="en-US" sz="2800" dirty="0" err="1">
                <a:solidFill>
                  <a:schemeClr val="bg1"/>
                </a:solidFill>
                <a:effectLst/>
              </a:rPr>
              <a:t>onder</a:t>
            </a:r>
            <a:r>
              <a:rPr lang="en-US" sz="2800" dirty="0">
                <a:solidFill>
                  <a:schemeClr val="bg1"/>
                </a:solidFill>
                <a:effectLst/>
              </a:rPr>
              <a:t>- of </a:t>
            </a:r>
            <a:r>
              <a:rPr lang="en-US" sz="2800" dirty="0" err="1">
                <a:solidFill>
                  <a:schemeClr val="bg1"/>
                </a:solidFill>
                <a:effectLst/>
              </a:rPr>
              <a:t>overbelicht</a:t>
            </a:r>
            <a:r>
              <a:rPr lang="en-US" sz="2800" dirty="0">
                <a:solidFill>
                  <a:schemeClr val="bg1"/>
                </a:solidFill>
                <a:effectLst/>
              </a:rPr>
              <a:t> of </a:t>
            </a:r>
            <a:r>
              <a:rPr lang="en-US" sz="2800" dirty="0" err="1">
                <a:solidFill>
                  <a:schemeClr val="bg1"/>
                </a:solidFill>
                <a:effectLst/>
              </a:rPr>
              <a:t>gebalanceerd</a:t>
            </a:r>
            <a:r>
              <a:rPr lang="en-US" sz="2800" dirty="0">
                <a:solidFill>
                  <a:schemeClr val="bg1"/>
                </a:solidFill>
                <a:effectLst/>
              </a:rPr>
              <a:t> is. </a:t>
            </a:r>
            <a:r>
              <a:rPr lang="en-US" sz="2800" dirty="0" err="1">
                <a:solidFill>
                  <a:schemeClr val="bg1"/>
                </a:solidFill>
                <a:effectLst/>
              </a:rPr>
              <a:t>Neigt</a:t>
            </a:r>
            <a:r>
              <a:rPr lang="en-US" sz="2800" dirty="0">
                <a:solidFill>
                  <a:schemeClr val="bg1"/>
                </a:solidFill>
                <a:effectLst/>
              </a:rPr>
              <a:t> de </a:t>
            </a:r>
            <a:r>
              <a:rPr lang="en-US" sz="2800" dirty="0" err="1">
                <a:solidFill>
                  <a:schemeClr val="bg1"/>
                </a:solidFill>
                <a:effectLst/>
              </a:rPr>
              <a:t>grafiek</a:t>
            </a:r>
            <a:r>
              <a:rPr lang="en-US" sz="2800" dirty="0">
                <a:solidFill>
                  <a:schemeClr val="bg1"/>
                </a:solidFill>
                <a:effectLst/>
              </a:rPr>
              <a:t> </a:t>
            </a:r>
            <a:r>
              <a:rPr lang="en-US" sz="2800" dirty="0" err="1">
                <a:solidFill>
                  <a:schemeClr val="bg1"/>
                </a:solidFill>
                <a:effectLst/>
              </a:rPr>
              <a:t>meer</a:t>
            </a:r>
            <a:r>
              <a:rPr lang="en-US" sz="2800" dirty="0">
                <a:solidFill>
                  <a:schemeClr val="bg1"/>
                </a:solidFill>
                <a:effectLst/>
              </a:rPr>
              <a:t> </a:t>
            </a:r>
            <a:r>
              <a:rPr lang="en-US" sz="2800" dirty="0" err="1">
                <a:solidFill>
                  <a:schemeClr val="bg1"/>
                </a:solidFill>
                <a:effectLst/>
              </a:rPr>
              <a:t>naar</a:t>
            </a:r>
            <a:r>
              <a:rPr lang="en-US" sz="2800" dirty="0">
                <a:solidFill>
                  <a:schemeClr val="bg1"/>
                </a:solidFill>
                <a:effectLst/>
              </a:rPr>
              <a:t> de </a:t>
            </a:r>
            <a:r>
              <a:rPr lang="en-US" sz="2800" dirty="0" err="1">
                <a:solidFill>
                  <a:schemeClr val="bg1"/>
                </a:solidFill>
                <a:effectLst/>
              </a:rPr>
              <a:t>linkerkant</a:t>
            </a:r>
            <a:r>
              <a:rPr lang="en-US" sz="2800" dirty="0">
                <a:solidFill>
                  <a:schemeClr val="bg1"/>
                </a:solidFill>
                <a:effectLst/>
              </a:rPr>
              <a:t>, dan is de </a:t>
            </a:r>
            <a:r>
              <a:rPr lang="en-US" sz="2800" dirty="0" err="1">
                <a:solidFill>
                  <a:schemeClr val="bg1"/>
                </a:solidFill>
                <a:effectLst/>
              </a:rPr>
              <a:t>foto</a:t>
            </a:r>
            <a:r>
              <a:rPr lang="en-US" sz="2800" dirty="0">
                <a:solidFill>
                  <a:schemeClr val="bg1"/>
                </a:solidFill>
                <a:effectLst/>
              </a:rPr>
              <a:t> </a:t>
            </a:r>
            <a:r>
              <a:rPr lang="en-US" sz="2800" dirty="0" err="1">
                <a:solidFill>
                  <a:schemeClr val="bg1"/>
                </a:solidFill>
                <a:effectLst/>
              </a:rPr>
              <a:t>donker</a:t>
            </a:r>
            <a:r>
              <a:rPr lang="en-US" sz="2800" dirty="0">
                <a:solidFill>
                  <a:schemeClr val="bg1"/>
                </a:solidFill>
                <a:effectLst/>
              </a:rPr>
              <a:t>. Er </a:t>
            </a:r>
            <a:r>
              <a:rPr lang="en-US" sz="2800" dirty="0" err="1">
                <a:solidFill>
                  <a:schemeClr val="bg1"/>
                </a:solidFill>
                <a:effectLst/>
              </a:rPr>
              <a:t>zijn</a:t>
            </a:r>
            <a:r>
              <a:rPr lang="en-US" sz="2800" dirty="0">
                <a:solidFill>
                  <a:schemeClr val="bg1"/>
                </a:solidFill>
                <a:effectLst/>
              </a:rPr>
              <a:t> dan </a:t>
            </a:r>
            <a:r>
              <a:rPr lang="en-US" sz="2800" dirty="0" err="1">
                <a:solidFill>
                  <a:schemeClr val="bg1"/>
                </a:solidFill>
                <a:effectLst/>
              </a:rPr>
              <a:t>meer</a:t>
            </a:r>
            <a:r>
              <a:rPr lang="en-US" sz="2800" dirty="0">
                <a:solidFill>
                  <a:schemeClr val="bg1"/>
                </a:solidFill>
                <a:effectLst/>
              </a:rPr>
              <a:t> pixels in het </a:t>
            </a:r>
            <a:r>
              <a:rPr lang="en-US" sz="2800" dirty="0" err="1">
                <a:solidFill>
                  <a:schemeClr val="bg1"/>
                </a:solidFill>
                <a:effectLst/>
              </a:rPr>
              <a:t>donkere</a:t>
            </a:r>
            <a:r>
              <a:rPr lang="en-US" sz="2800" dirty="0">
                <a:solidFill>
                  <a:schemeClr val="bg1"/>
                </a:solidFill>
                <a:effectLst/>
              </a:rPr>
              <a:t> </a:t>
            </a:r>
            <a:r>
              <a:rPr lang="en-US" sz="2800" dirty="0" err="1">
                <a:solidFill>
                  <a:schemeClr val="bg1"/>
                </a:solidFill>
                <a:effectLst/>
              </a:rPr>
              <a:t>deel</a:t>
            </a:r>
            <a:r>
              <a:rPr lang="en-US" sz="2800" dirty="0">
                <a:solidFill>
                  <a:schemeClr val="bg1"/>
                </a:solidFill>
                <a:effectLst/>
              </a:rPr>
              <a:t> dan in het </a:t>
            </a:r>
            <a:r>
              <a:rPr lang="en-US" sz="2800" dirty="0" err="1">
                <a:solidFill>
                  <a:schemeClr val="bg1"/>
                </a:solidFill>
                <a:effectLst/>
              </a:rPr>
              <a:t>lichte</a:t>
            </a:r>
            <a:r>
              <a:rPr lang="en-US" sz="2800" dirty="0">
                <a:solidFill>
                  <a:schemeClr val="bg1"/>
                </a:solidFill>
                <a:effectLst/>
              </a:rPr>
              <a:t> </a:t>
            </a:r>
            <a:r>
              <a:rPr lang="en-US" sz="2800" dirty="0" err="1">
                <a:solidFill>
                  <a:schemeClr val="bg1"/>
                </a:solidFill>
                <a:effectLst/>
              </a:rPr>
              <a:t>deel</a:t>
            </a:r>
            <a:r>
              <a:rPr lang="en-US" sz="2800" dirty="0">
                <a:solidFill>
                  <a:schemeClr val="bg1"/>
                </a:solidFill>
                <a:effectLst/>
              </a:rPr>
              <a:t>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vinden</a:t>
            </a:r>
            <a:r>
              <a:rPr lang="en-US" sz="2800" dirty="0">
                <a:solidFill>
                  <a:schemeClr val="bg1"/>
                </a:solidFill>
                <a:effectLst/>
              </a:rPr>
              <a:t>. </a:t>
            </a:r>
            <a:r>
              <a:rPr lang="en-US" sz="2800" dirty="0" err="1">
                <a:solidFill>
                  <a:schemeClr val="bg1"/>
                </a:solidFill>
                <a:effectLst/>
              </a:rPr>
              <a:t>Neigt</a:t>
            </a:r>
            <a:r>
              <a:rPr lang="en-US" sz="2800" dirty="0">
                <a:solidFill>
                  <a:schemeClr val="bg1"/>
                </a:solidFill>
                <a:effectLst/>
              </a:rPr>
              <a:t> de </a:t>
            </a:r>
            <a:r>
              <a:rPr lang="en-US" sz="2800" dirty="0" err="1">
                <a:solidFill>
                  <a:schemeClr val="bg1"/>
                </a:solidFill>
                <a:effectLst/>
              </a:rPr>
              <a:t>grafiek</a:t>
            </a:r>
            <a:r>
              <a:rPr lang="en-US" sz="2800" dirty="0">
                <a:solidFill>
                  <a:schemeClr val="bg1"/>
                </a:solidFill>
                <a:effectLst/>
              </a:rPr>
              <a:t> </a:t>
            </a:r>
            <a:r>
              <a:rPr lang="en-US" sz="2800" dirty="0" err="1">
                <a:solidFill>
                  <a:schemeClr val="bg1"/>
                </a:solidFill>
                <a:effectLst/>
              </a:rPr>
              <a:t>juist</a:t>
            </a:r>
            <a:r>
              <a:rPr lang="en-US" sz="2800" dirty="0">
                <a:solidFill>
                  <a:schemeClr val="bg1"/>
                </a:solidFill>
                <a:effectLst/>
              </a:rPr>
              <a:t> </a:t>
            </a:r>
            <a:r>
              <a:rPr lang="en-US" sz="2800" dirty="0" err="1">
                <a:solidFill>
                  <a:schemeClr val="bg1"/>
                </a:solidFill>
                <a:effectLst/>
              </a:rPr>
              <a:t>naar</a:t>
            </a:r>
            <a:r>
              <a:rPr lang="en-US" sz="2800" dirty="0">
                <a:solidFill>
                  <a:schemeClr val="bg1"/>
                </a:solidFill>
                <a:effectLst/>
              </a:rPr>
              <a:t> </a:t>
            </a:r>
            <a:r>
              <a:rPr lang="en-US" sz="2800" dirty="0" err="1">
                <a:solidFill>
                  <a:schemeClr val="bg1"/>
                </a:solidFill>
                <a:effectLst/>
              </a:rPr>
              <a:t>rechts</a:t>
            </a:r>
            <a:r>
              <a:rPr lang="en-US" sz="2800" dirty="0">
                <a:solidFill>
                  <a:schemeClr val="bg1"/>
                </a:solidFill>
                <a:effectLst/>
              </a:rPr>
              <a:t>, dan </a:t>
            </a:r>
            <a:r>
              <a:rPr lang="en-US" sz="2800" dirty="0" err="1">
                <a:solidFill>
                  <a:schemeClr val="bg1"/>
                </a:solidFill>
                <a:effectLst/>
              </a:rPr>
              <a:t>heb</a:t>
            </a:r>
            <a:r>
              <a:rPr lang="en-US" sz="2800" dirty="0">
                <a:solidFill>
                  <a:schemeClr val="bg1"/>
                </a:solidFill>
                <a:effectLst/>
              </a:rPr>
              <a:t> je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maken</a:t>
            </a:r>
            <a:r>
              <a:rPr lang="en-US" sz="2800" dirty="0">
                <a:solidFill>
                  <a:schemeClr val="bg1"/>
                </a:solidFill>
                <a:effectLst/>
              </a:rPr>
              <a:t> met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lichte</a:t>
            </a:r>
            <a:r>
              <a:rPr lang="en-US" sz="2800" dirty="0">
                <a:solidFill>
                  <a:schemeClr val="bg1"/>
                </a:solidFill>
                <a:effectLst/>
              </a:rPr>
              <a:t> </a:t>
            </a:r>
            <a:r>
              <a:rPr lang="en-US" sz="2800" dirty="0" err="1">
                <a:solidFill>
                  <a:schemeClr val="bg1"/>
                </a:solidFill>
                <a:effectLst/>
              </a:rPr>
              <a:t>foto</a:t>
            </a:r>
            <a:r>
              <a:rPr lang="en-US" sz="2800" dirty="0">
                <a:solidFill>
                  <a:schemeClr val="bg1"/>
                </a:solidFill>
                <a:effectLst/>
              </a:rPr>
              <a:t> met </a:t>
            </a:r>
            <a:r>
              <a:rPr lang="en-US" sz="2800" dirty="0" err="1">
                <a:solidFill>
                  <a:schemeClr val="bg1"/>
                </a:solidFill>
                <a:effectLst/>
              </a:rPr>
              <a:t>meer</a:t>
            </a:r>
            <a:r>
              <a:rPr lang="en-US" sz="2800" dirty="0">
                <a:solidFill>
                  <a:schemeClr val="bg1"/>
                </a:solidFill>
                <a:effectLst/>
              </a:rPr>
              <a:t> pixels in het </a:t>
            </a:r>
            <a:r>
              <a:rPr lang="en-US" sz="2800" dirty="0" err="1">
                <a:solidFill>
                  <a:schemeClr val="bg1"/>
                </a:solidFill>
                <a:effectLst/>
              </a:rPr>
              <a:t>lichte</a:t>
            </a:r>
            <a:r>
              <a:rPr lang="en-US" sz="2800" dirty="0">
                <a:solidFill>
                  <a:schemeClr val="bg1"/>
                </a:solidFill>
                <a:effectLst/>
              </a:rPr>
              <a:t> </a:t>
            </a:r>
            <a:r>
              <a:rPr lang="en-US" sz="2800" dirty="0" err="1">
                <a:solidFill>
                  <a:schemeClr val="bg1"/>
                </a:solidFill>
                <a:effectLst/>
              </a:rPr>
              <a:t>deel</a:t>
            </a:r>
            <a:r>
              <a:rPr lang="en-US" sz="2800" dirty="0">
                <a:solidFill>
                  <a:schemeClr val="bg1"/>
                </a:solidFill>
                <a:effectLst/>
              </a:rPr>
              <a:t> van het </a:t>
            </a:r>
            <a:r>
              <a:rPr lang="en-US" sz="2800" dirty="0" err="1">
                <a:solidFill>
                  <a:schemeClr val="bg1"/>
                </a:solidFill>
                <a:effectLst/>
              </a:rPr>
              <a:t>beeld</a:t>
            </a:r>
            <a:r>
              <a:rPr lang="en-US" sz="2800" dirty="0">
                <a:solidFill>
                  <a:schemeClr val="bg1"/>
                </a:solidFill>
                <a:effectLst/>
              </a:rPr>
              <a:t>. Er </a:t>
            </a:r>
            <a:r>
              <a:rPr lang="en-US" sz="2800" dirty="0" err="1">
                <a:solidFill>
                  <a:schemeClr val="bg1"/>
                </a:solidFill>
                <a:effectLst/>
              </a:rPr>
              <a:t>bestaat</a:t>
            </a:r>
            <a:r>
              <a:rPr lang="en-US" sz="2800" dirty="0">
                <a:solidFill>
                  <a:schemeClr val="bg1"/>
                </a:solidFill>
                <a:effectLst/>
              </a:rPr>
              <a:t> </a:t>
            </a:r>
            <a:r>
              <a:rPr lang="en-US" sz="2800" dirty="0" err="1">
                <a:solidFill>
                  <a:schemeClr val="bg1"/>
                </a:solidFill>
                <a:effectLst/>
              </a:rPr>
              <a:t>trouwens</a:t>
            </a:r>
            <a:r>
              <a:rPr lang="en-US" sz="2800" dirty="0">
                <a:solidFill>
                  <a:schemeClr val="bg1"/>
                </a:solidFill>
                <a:effectLst/>
              </a:rPr>
              <a:t> </a:t>
            </a:r>
            <a:r>
              <a:rPr lang="en-US" sz="2800" dirty="0" err="1">
                <a:solidFill>
                  <a:schemeClr val="bg1"/>
                </a:solidFill>
                <a:effectLst/>
              </a:rPr>
              <a:t>geen</a:t>
            </a:r>
            <a:r>
              <a:rPr lang="en-US" sz="2800" dirty="0">
                <a:solidFill>
                  <a:schemeClr val="bg1"/>
                </a:solidFill>
                <a:effectLst/>
              </a:rPr>
              <a:t> </a:t>
            </a:r>
            <a:r>
              <a:rPr lang="en-US" sz="2800" dirty="0" err="1">
                <a:solidFill>
                  <a:schemeClr val="bg1"/>
                </a:solidFill>
                <a:effectLst/>
              </a:rPr>
              <a:t>goed</a:t>
            </a:r>
            <a:r>
              <a:rPr lang="en-US" sz="2800" dirty="0">
                <a:solidFill>
                  <a:schemeClr val="bg1"/>
                </a:solidFill>
                <a:effectLst/>
              </a:rPr>
              <a:t> of </a:t>
            </a:r>
            <a:r>
              <a:rPr lang="en-US" sz="2800" dirty="0" err="1">
                <a:solidFill>
                  <a:schemeClr val="bg1"/>
                </a:solidFill>
                <a:effectLst/>
              </a:rPr>
              <a:t>slecht</a:t>
            </a:r>
            <a:r>
              <a:rPr lang="en-US" sz="2800" dirty="0">
                <a:solidFill>
                  <a:schemeClr val="bg1"/>
                </a:solidFill>
                <a:effectLst/>
              </a:rPr>
              <a:t> histogram. De </a:t>
            </a:r>
            <a:r>
              <a:rPr lang="en-US" sz="2800" dirty="0" err="1">
                <a:solidFill>
                  <a:schemeClr val="bg1"/>
                </a:solidFill>
                <a:effectLst/>
              </a:rPr>
              <a:t>grafiek</a:t>
            </a:r>
            <a:r>
              <a:rPr lang="en-US" sz="2800" dirty="0">
                <a:solidFill>
                  <a:schemeClr val="bg1"/>
                </a:solidFill>
                <a:effectLst/>
              </a:rPr>
              <a:t> </a:t>
            </a:r>
            <a:r>
              <a:rPr lang="en-US" sz="2800" dirty="0" err="1">
                <a:solidFill>
                  <a:schemeClr val="bg1"/>
                </a:solidFill>
                <a:effectLst/>
              </a:rPr>
              <a:t>geeft</a:t>
            </a:r>
            <a:r>
              <a:rPr lang="en-US" sz="2800" dirty="0">
                <a:solidFill>
                  <a:schemeClr val="bg1"/>
                </a:solidFill>
                <a:effectLst/>
              </a:rPr>
              <a:t> </a:t>
            </a:r>
            <a:r>
              <a:rPr lang="en-US" sz="2800" dirty="0" err="1">
                <a:solidFill>
                  <a:schemeClr val="bg1"/>
                </a:solidFill>
                <a:effectLst/>
              </a:rPr>
              <a:t>alleen</a:t>
            </a:r>
            <a:r>
              <a:rPr lang="en-US" sz="2800" dirty="0">
                <a:solidFill>
                  <a:schemeClr val="bg1"/>
                </a:solidFill>
                <a:effectLst/>
              </a:rPr>
              <a:t> maar </a:t>
            </a:r>
            <a:r>
              <a:rPr lang="en-US" sz="2800" dirty="0" err="1">
                <a:solidFill>
                  <a:schemeClr val="bg1"/>
                </a:solidFill>
                <a:effectLst/>
              </a:rPr>
              <a:t>aan</a:t>
            </a:r>
            <a:r>
              <a:rPr lang="en-US" sz="2800" dirty="0">
                <a:solidFill>
                  <a:schemeClr val="bg1"/>
                </a:solidFill>
                <a:effectLst/>
              </a:rPr>
              <a:t> wat er is </a:t>
            </a:r>
            <a:r>
              <a:rPr lang="en-US" sz="2800" dirty="0" err="1">
                <a:solidFill>
                  <a:schemeClr val="bg1"/>
                </a:solidFill>
                <a:effectLst/>
              </a:rPr>
              <a:t>geregistreerd</a:t>
            </a:r>
            <a:r>
              <a:rPr lang="en-US" sz="2800" dirty="0">
                <a:solidFill>
                  <a:schemeClr val="bg1"/>
                </a:solidFill>
                <a:effectLst/>
              </a:rPr>
              <a:t>. </a:t>
            </a:r>
            <a:r>
              <a:rPr lang="en-US" sz="2800" dirty="0" err="1">
                <a:solidFill>
                  <a:schemeClr val="bg1"/>
                </a:solidFill>
                <a:effectLst/>
              </a:rPr>
              <a:t>Jij</a:t>
            </a:r>
            <a:r>
              <a:rPr lang="en-US" sz="2800" dirty="0">
                <a:solidFill>
                  <a:schemeClr val="bg1"/>
                </a:solidFill>
                <a:effectLst/>
              </a:rPr>
              <a:t> </a:t>
            </a:r>
            <a:r>
              <a:rPr lang="en-US" sz="2800" dirty="0" err="1">
                <a:solidFill>
                  <a:schemeClr val="bg1"/>
                </a:solidFill>
                <a:effectLst/>
              </a:rPr>
              <a:t>beslist</a:t>
            </a:r>
            <a:r>
              <a:rPr lang="en-US" sz="2800" dirty="0">
                <a:solidFill>
                  <a:schemeClr val="bg1"/>
                </a:solidFill>
                <a:effectLst/>
              </a:rPr>
              <a:t> of </a:t>
            </a:r>
            <a:r>
              <a:rPr lang="en-US" sz="2800" dirty="0" err="1">
                <a:solidFill>
                  <a:schemeClr val="bg1"/>
                </a:solidFill>
                <a:effectLst/>
              </a:rPr>
              <a:t>dat</a:t>
            </a:r>
            <a:r>
              <a:rPr lang="en-US" sz="2800" dirty="0">
                <a:solidFill>
                  <a:schemeClr val="bg1"/>
                </a:solidFill>
                <a:effectLst/>
              </a:rPr>
              <a:t> </a:t>
            </a:r>
            <a:r>
              <a:rPr lang="en-US" sz="2800" dirty="0" err="1">
                <a:solidFill>
                  <a:schemeClr val="bg1"/>
                </a:solidFill>
                <a:effectLst/>
              </a:rPr>
              <a:t>goed</a:t>
            </a:r>
            <a:r>
              <a:rPr lang="en-US" sz="2800" dirty="0">
                <a:solidFill>
                  <a:schemeClr val="bg1"/>
                </a:solidFill>
                <a:effectLst/>
              </a:rPr>
              <a:t> is of </a:t>
            </a:r>
            <a:r>
              <a:rPr lang="en-US" sz="2800" dirty="0" err="1">
                <a:solidFill>
                  <a:schemeClr val="bg1"/>
                </a:solidFill>
                <a:effectLst/>
              </a:rPr>
              <a:t>dat</a:t>
            </a:r>
            <a:r>
              <a:rPr lang="en-US" sz="2800" dirty="0">
                <a:solidFill>
                  <a:schemeClr val="bg1"/>
                </a:solidFill>
                <a:effectLst/>
              </a:rPr>
              <a:t> je de </a:t>
            </a:r>
            <a:r>
              <a:rPr lang="en-US" sz="2800" dirty="0" err="1">
                <a:solidFill>
                  <a:schemeClr val="bg1"/>
                </a:solidFill>
                <a:effectLst/>
              </a:rPr>
              <a:t>instellingen</a:t>
            </a:r>
            <a:r>
              <a:rPr lang="en-US" sz="2800" dirty="0">
                <a:solidFill>
                  <a:schemeClr val="bg1"/>
                </a:solidFill>
                <a:effectLst/>
              </a:rPr>
              <a:t> </a:t>
            </a:r>
            <a:r>
              <a:rPr lang="en-US" sz="2800" dirty="0" err="1">
                <a:solidFill>
                  <a:schemeClr val="bg1"/>
                </a:solidFill>
                <a:effectLst/>
              </a:rPr>
              <a:t>wijzigt</a:t>
            </a:r>
            <a:r>
              <a:rPr lang="en-US" sz="2800" dirty="0">
                <a:solidFill>
                  <a:schemeClr val="bg1"/>
                </a:solidFill>
                <a:effectLst/>
              </a:rPr>
              <a:t>. </a:t>
            </a:r>
            <a:r>
              <a:rPr lang="en-US" sz="2800" dirty="0" err="1">
                <a:solidFill>
                  <a:schemeClr val="bg1"/>
                </a:solidFill>
                <a:effectLst/>
              </a:rPr>
              <a:t>Zelf</a:t>
            </a:r>
            <a:r>
              <a:rPr lang="en-US" sz="2800" dirty="0">
                <a:solidFill>
                  <a:schemeClr val="bg1"/>
                </a:solidFill>
                <a:effectLst/>
              </a:rPr>
              <a:t> </a:t>
            </a:r>
            <a:r>
              <a:rPr lang="en-US" sz="2800" dirty="0" err="1">
                <a:solidFill>
                  <a:schemeClr val="bg1"/>
                </a:solidFill>
                <a:effectLst/>
              </a:rPr>
              <a:t>hanteer</a:t>
            </a:r>
            <a:r>
              <a:rPr lang="en-US" sz="2800" dirty="0">
                <a:solidFill>
                  <a:schemeClr val="bg1"/>
                </a:solidFill>
                <a:effectLst/>
              </a:rPr>
              <a:t> </a:t>
            </a:r>
            <a:r>
              <a:rPr lang="en-US" sz="2800" dirty="0" err="1">
                <a:solidFill>
                  <a:schemeClr val="bg1"/>
                </a:solidFill>
                <a:effectLst/>
              </a:rPr>
              <a:t>ik</a:t>
            </a:r>
            <a:r>
              <a:rPr lang="en-US" sz="2800" dirty="0">
                <a:solidFill>
                  <a:schemeClr val="bg1"/>
                </a:solidFill>
                <a:effectLst/>
              </a:rPr>
              <a:t> </a:t>
            </a:r>
            <a:r>
              <a:rPr lang="en-US" sz="2800" dirty="0" err="1">
                <a:solidFill>
                  <a:schemeClr val="bg1"/>
                </a:solidFill>
                <a:effectLst/>
              </a:rPr>
              <a:t>nog</a:t>
            </a:r>
            <a:r>
              <a:rPr lang="en-US" sz="2800" dirty="0">
                <a:solidFill>
                  <a:schemeClr val="bg1"/>
                </a:solidFill>
                <a:effectLst/>
              </a:rPr>
              <a:t> steeds de regel </a:t>
            </a:r>
            <a:r>
              <a:rPr lang="en-US" sz="2800" dirty="0" err="1">
                <a:solidFill>
                  <a:schemeClr val="bg1"/>
                </a:solidFill>
                <a:effectLst/>
              </a:rPr>
              <a:t>onder-belichten</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over-</a:t>
            </a:r>
            <a:r>
              <a:rPr lang="en-US" sz="2800" dirty="0" err="1">
                <a:solidFill>
                  <a:schemeClr val="bg1"/>
                </a:solidFill>
                <a:effectLst/>
              </a:rPr>
              <a:t>ontwikkelen</a:t>
            </a:r>
            <a:r>
              <a:rPr lang="en-US" sz="2800" dirty="0">
                <a:solidFill>
                  <a:schemeClr val="bg1"/>
                </a:solidFill>
                <a:effectLst/>
              </a:rPr>
              <a:t>”. Het </a:t>
            </a:r>
            <a:r>
              <a:rPr lang="en-US" sz="2800" dirty="0" err="1">
                <a:solidFill>
                  <a:schemeClr val="bg1"/>
                </a:solidFill>
                <a:effectLst/>
              </a:rPr>
              <a:t>onderbelichten</a:t>
            </a:r>
            <a:r>
              <a:rPr lang="en-US" sz="2800" dirty="0">
                <a:solidFill>
                  <a:schemeClr val="bg1"/>
                </a:solidFill>
                <a:effectLst/>
              </a:rPr>
              <a:t> doe je </a:t>
            </a:r>
            <a:r>
              <a:rPr lang="en-US" sz="2800" dirty="0">
                <a:solidFill>
                  <a:schemeClr val="bg1"/>
                </a:solidFill>
              </a:rPr>
              <a:t>het </a:t>
            </a:r>
            <a:r>
              <a:rPr lang="en-US" sz="2800" dirty="0" err="1">
                <a:solidFill>
                  <a:schemeClr val="bg1"/>
                </a:solidFill>
                <a:effectLst/>
              </a:rPr>
              <a:t>makkelijkst</a:t>
            </a:r>
            <a:r>
              <a:rPr lang="en-US" sz="2800" dirty="0">
                <a:solidFill>
                  <a:schemeClr val="bg1"/>
                </a:solidFill>
                <a:effectLst/>
              </a:rPr>
              <a:t> met de </a:t>
            </a:r>
            <a:r>
              <a:rPr lang="en-US" sz="2800" dirty="0" err="1">
                <a:solidFill>
                  <a:schemeClr val="bg1"/>
                </a:solidFill>
                <a:effectLst/>
              </a:rPr>
              <a:t>tegenlicht-compensatie</a:t>
            </a:r>
            <a:r>
              <a:rPr lang="en-US" sz="2800" dirty="0">
                <a:solidFill>
                  <a:schemeClr val="bg1"/>
                </a:solidFill>
                <a:effectLst/>
              </a:rPr>
              <a:t> </a:t>
            </a:r>
            <a:r>
              <a:rPr lang="en-US" sz="2800" dirty="0" err="1">
                <a:solidFill>
                  <a:schemeClr val="bg1"/>
                </a:solidFill>
                <a:effectLst/>
              </a:rPr>
              <a:t>mogelijkheid</a:t>
            </a:r>
            <a:r>
              <a:rPr lang="en-US" sz="2800" dirty="0">
                <a:solidFill>
                  <a:schemeClr val="bg1"/>
                </a:solidFill>
                <a:effectLst/>
              </a:rPr>
              <a:t> in je camera.</a:t>
            </a:r>
            <a:br>
              <a:rPr lang="en-US" sz="2800" dirty="0">
                <a:solidFill>
                  <a:schemeClr val="bg1"/>
                </a:solidFill>
                <a:effectLst/>
              </a:rPr>
            </a:br>
            <a:endParaRPr lang="en-US" sz="2800" dirty="0">
              <a:solidFill>
                <a:schemeClr val="bg1"/>
              </a:solidFill>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1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D83E69C9-B364-6412-4CD4-83DD96181B69}"/>
              </a:ext>
            </a:extLst>
          </p:cNvPr>
          <p:cNvPicPr>
            <a:picLocks noChangeAspect="1"/>
          </p:cNvPicPr>
          <p:nvPr/>
        </p:nvPicPr>
        <p:blipFill>
          <a:blip r:embed="rId2">
            <a:extLst>
              <a:ext uri="{28A0092B-C50C-407E-A947-70E740481C1C}">
                <a14:useLocalDpi xmlns:a14="http://schemas.microsoft.com/office/drawing/2010/main" val="0"/>
              </a:ext>
            </a:extLst>
          </a:blip>
          <a:srcRect t="7855" b="7855"/>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BFEC434-586E-0491-997E-02B8701006CD}"/>
              </a:ext>
            </a:extLst>
          </p:cNvPr>
          <p:cNvSpPr>
            <a:spLocks noGrp="1"/>
          </p:cNvSpPr>
          <p:nvPr>
            <p:ph type="title"/>
          </p:nvPr>
        </p:nvSpPr>
        <p:spPr>
          <a:xfrm>
            <a:off x="3048" y="-1"/>
            <a:ext cx="7940802" cy="6648451"/>
          </a:xfrm>
          <a:effectLst>
            <a:outerShdw blurRad="50800" dist="38100" dir="2700000" algn="tl" rotWithShape="0">
              <a:prstClr val="black">
                <a:alpha val="40000"/>
              </a:prstClr>
            </a:outerShdw>
          </a:effectLst>
        </p:spPr>
        <p:txBody>
          <a:bodyPr vert="horz" lIns="91440" tIns="45720" rIns="91440" bIns="45720" rtlCol="0" anchor="b">
            <a:noAutofit/>
          </a:bodyPr>
          <a:lstStyle/>
          <a:p>
            <a:pPr>
              <a:spcAft>
                <a:spcPts val="800"/>
              </a:spcAft>
            </a:pPr>
            <a:r>
              <a:rPr lang="en-US" sz="2800" b="1" dirty="0">
                <a:solidFill>
                  <a:srgbClr val="FFFFFF"/>
                </a:solidFill>
                <a:effectLst/>
              </a:rPr>
              <a:t>Tip 9: </a:t>
            </a:r>
            <a:r>
              <a:rPr lang="en-US" sz="2800" b="1" dirty="0" err="1">
                <a:solidFill>
                  <a:srgbClr val="FFFFFF"/>
                </a:solidFill>
                <a:effectLst/>
              </a:rPr>
              <a:t>Probeer</a:t>
            </a:r>
            <a:r>
              <a:rPr lang="en-US" sz="2800" b="1" dirty="0">
                <a:solidFill>
                  <a:srgbClr val="FFFFFF"/>
                </a:solidFill>
                <a:effectLst/>
              </a:rPr>
              <a:t> de HDR-</a:t>
            </a:r>
            <a:r>
              <a:rPr lang="en-US" sz="2800" b="1" dirty="0" err="1">
                <a:solidFill>
                  <a:srgbClr val="FFFFFF"/>
                </a:solidFill>
                <a:effectLst/>
              </a:rPr>
              <a:t>functie</a:t>
            </a:r>
            <a:r>
              <a:rPr lang="en-US" sz="2800" b="1" dirty="0">
                <a:solidFill>
                  <a:srgbClr val="FFFFFF"/>
                </a:solidFill>
                <a:effectLst/>
              </a:rPr>
              <a:t>.</a:t>
            </a:r>
            <a:br>
              <a:rPr lang="en-US" sz="2800" b="1" dirty="0">
                <a:solidFill>
                  <a:srgbClr val="FFFFFF"/>
                </a:solidFill>
                <a:effectLst/>
              </a:rPr>
            </a:br>
            <a:br>
              <a:rPr lang="en-US" sz="2800" dirty="0">
                <a:solidFill>
                  <a:srgbClr val="FFFFFF"/>
                </a:solidFill>
                <a:effectLst/>
              </a:rPr>
            </a:br>
            <a:r>
              <a:rPr lang="en-US" sz="2800" dirty="0">
                <a:solidFill>
                  <a:srgbClr val="FFFFFF"/>
                </a:solidFill>
                <a:effectLst/>
              </a:rPr>
              <a:t>Met </a:t>
            </a:r>
            <a:r>
              <a:rPr lang="en-US" sz="2800" dirty="0" err="1">
                <a:solidFill>
                  <a:srgbClr val="FFFFFF"/>
                </a:solidFill>
                <a:effectLst/>
              </a:rPr>
              <a:t>één</a:t>
            </a:r>
            <a:r>
              <a:rPr lang="en-US" sz="2800" dirty="0">
                <a:solidFill>
                  <a:srgbClr val="FFFFFF"/>
                </a:solidFill>
                <a:effectLst/>
              </a:rPr>
              <a:t> </a:t>
            </a:r>
            <a:r>
              <a:rPr lang="en-US" sz="2800" dirty="0" err="1">
                <a:solidFill>
                  <a:srgbClr val="FFFFFF"/>
                </a:solidFill>
                <a:effectLst/>
              </a:rPr>
              <a:t>enkele</a:t>
            </a:r>
            <a:r>
              <a:rPr lang="en-US" sz="2800" dirty="0">
                <a:solidFill>
                  <a:srgbClr val="FFFFFF"/>
                </a:solidFill>
                <a:effectLst/>
              </a:rPr>
              <a:t> </a:t>
            </a:r>
            <a:r>
              <a:rPr lang="en-US" sz="2800" dirty="0" err="1">
                <a:solidFill>
                  <a:srgbClr val="FFFFFF"/>
                </a:solidFill>
                <a:effectLst/>
              </a:rPr>
              <a:t>opname</a:t>
            </a:r>
            <a:r>
              <a:rPr lang="en-US" sz="2800" dirty="0">
                <a:solidFill>
                  <a:srgbClr val="FFFFFF"/>
                </a:solidFill>
                <a:effectLst/>
              </a:rPr>
              <a:t> loop je het </a:t>
            </a:r>
            <a:r>
              <a:rPr lang="en-US" sz="2800" dirty="0" err="1">
                <a:solidFill>
                  <a:srgbClr val="FFFFFF"/>
                </a:solidFill>
                <a:effectLst/>
              </a:rPr>
              <a:t>risico</a:t>
            </a:r>
            <a:r>
              <a:rPr lang="en-US" sz="2800" dirty="0">
                <a:solidFill>
                  <a:srgbClr val="FFFFFF"/>
                </a:solidFill>
                <a:effectLst/>
              </a:rPr>
              <a:t> </a:t>
            </a:r>
            <a:r>
              <a:rPr lang="en-US" sz="2800" dirty="0" err="1">
                <a:solidFill>
                  <a:srgbClr val="FFFFFF"/>
                </a:solidFill>
                <a:effectLst/>
              </a:rPr>
              <a:t>dat</a:t>
            </a:r>
            <a:r>
              <a:rPr lang="en-US" sz="2800" dirty="0">
                <a:solidFill>
                  <a:srgbClr val="FFFFFF"/>
                </a:solidFill>
                <a:effectLst/>
              </a:rPr>
              <a:t> er </a:t>
            </a:r>
            <a:r>
              <a:rPr lang="en-US" sz="2800" dirty="0" err="1">
                <a:solidFill>
                  <a:srgbClr val="FFFFFF"/>
                </a:solidFill>
                <a:effectLst/>
              </a:rPr>
              <a:t>meerdere</a:t>
            </a:r>
            <a:r>
              <a:rPr lang="en-US" sz="2800" dirty="0">
                <a:solidFill>
                  <a:srgbClr val="FFFFFF"/>
                </a:solidFill>
                <a:effectLst/>
              </a:rPr>
              <a:t> </a:t>
            </a:r>
            <a:r>
              <a:rPr lang="en-US" sz="2800" dirty="0" err="1">
                <a:solidFill>
                  <a:srgbClr val="FFFFFF"/>
                </a:solidFill>
                <a:effectLst/>
              </a:rPr>
              <a:t>delen</a:t>
            </a:r>
            <a:r>
              <a:rPr lang="en-US" sz="2800" dirty="0">
                <a:solidFill>
                  <a:srgbClr val="FFFFFF"/>
                </a:solidFill>
                <a:effectLst/>
              </a:rPr>
              <a:t> van de </a:t>
            </a:r>
            <a:r>
              <a:rPr lang="en-US" sz="2800" dirty="0" err="1">
                <a:solidFill>
                  <a:srgbClr val="FFFFFF"/>
                </a:solidFill>
                <a:effectLst/>
              </a:rPr>
              <a:t>foto</a:t>
            </a:r>
            <a:r>
              <a:rPr lang="en-US" sz="2800" dirty="0">
                <a:solidFill>
                  <a:srgbClr val="FFFFFF"/>
                </a:solidFill>
                <a:effectLst/>
              </a:rPr>
              <a:t> over- of </a:t>
            </a:r>
            <a:r>
              <a:rPr lang="en-US" sz="2800" dirty="0" err="1">
                <a:solidFill>
                  <a:srgbClr val="FFFFFF"/>
                </a:solidFill>
                <a:effectLst/>
              </a:rPr>
              <a:t>onderbelicht</a:t>
            </a:r>
            <a:r>
              <a:rPr lang="en-US" sz="2800" dirty="0">
                <a:solidFill>
                  <a:srgbClr val="FFFFFF"/>
                </a:solidFill>
                <a:effectLst/>
              </a:rPr>
              <a:t> </a:t>
            </a:r>
            <a:r>
              <a:rPr lang="en-US" sz="2800" dirty="0" err="1">
                <a:solidFill>
                  <a:srgbClr val="FFFFFF"/>
                </a:solidFill>
                <a:effectLst/>
              </a:rPr>
              <a:t>raken</a:t>
            </a:r>
            <a:r>
              <a:rPr lang="en-US" sz="2800" dirty="0">
                <a:solidFill>
                  <a:srgbClr val="FFFFFF"/>
                </a:solidFill>
                <a:effectLst/>
              </a:rPr>
              <a:t>. </a:t>
            </a:r>
            <a:r>
              <a:rPr lang="en-US" sz="2800" dirty="0" err="1">
                <a:solidFill>
                  <a:srgbClr val="FFFFFF"/>
                </a:solidFill>
                <a:effectLst/>
              </a:rPr>
              <a:t>Probeer</a:t>
            </a:r>
            <a:r>
              <a:rPr lang="en-US" sz="2800" dirty="0">
                <a:solidFill>
                  <a:srgbClr val="FFFFFF"/>
                </a:solidFill>
                <a:effectLst/>
              </a:rPr>
              <a:t> </a:t>
            </a:r>
            <a:r>
              <a:rPr lang="en-US" sz="2800" dirty="0" err="1">
                <a:solidFill>
                  <a:srgbClr val="FFFFFF"/>
                </a:solidFill>
                <a:effectLst/>
              </a:rPr>
              <a:t>daarom</a:t>
            </a:r>
            <a:r>
              <a:rPr lang="en-US" sz="2800" dirty="0">
                <a:solidFill>
                  <a:srgbClr val="FFFFFF"/>
                </a:solidFill>
                <a:effectLst/>
              </a:rPr>
              <a:t> </a:t>
            </a:r>
            <a:r>
              <a:rPr lang="en-US" sz="2800" dirty="0" err="1">
                <a:solidFill>
                  <a:srgbClr val="FFFFFF"/>
                </a:solidFill>
                <a:effectLst/>
              </a:rPr>
              <a:t>eens</a:t>
            </a:r>
            <a:r>
              <a:rPr lang="en-US" sz="2800" dirty="0">
                <a:solidFill>
                  <a:srgbClr val="FFFFFF"/>
                </a:solidFill>
                <a:effectLst/>
              </a:rPr>
              <a:t> wat er </a:t>
            </a:r>
            <a:r>
              <a:rPr lang="en-US" sz="2800" dirty="0" err="1">
                <a:solidFill>
                  <a:srgbClr val="FFFFFF"/>
                </a:solidFill>
                <a:effectLst/>
              </a:rPr>
              <a:t>gebeurt</a:t>
            </a:r>
            <a:r>
              <a:rPr lang="en-US" sz="2800" dirty="0">
                <a:solidFill>
                  <a:srgbClr val="FFFFFF"/>
                </a:solidFill>
                <a:effectLst/>
              </a:rPr>
              <a:t> </a:t>
            </a:r>
            <a:r>
              <a:rPr lang="en-US" sz="2800" dirty="0" err="1">
                <a:solidFill>
                  <a:srgbClr val="FFFFFF"/>
                </a:solidFill>
                <a:effectLst/>
              </a:rPr>
              <a:t>als</a:t>
            </a:r>
            <a:r>
              <a:rPr lang="en-US" sz="2800" dirty="0">
                <a:solidFill>
                  <a:srgbClr val="FFFFFF"/>
                </a:solidFill>
                <a:effectLst/>
              </a:rPr>
              <a:t> je </a:t>
            </a:r>
            <a:r>
              <a:rPr lang="en-US" sz="2800" dirty="0" err="1">
                <a:solidFill>
                  <a:srgbClr val="FFFFFF"/>
                </a:solidFill>
                <a:effectLst/>
              </a:rPr>
              <a:t>een</a:t>
            </a:r>
            <a:r>
              <a:rPr lang="en-US" sz="2800" dirty="0">
                <a:solidFill>
                  <a:srgbClr val="FFFFFF"/>
                </a:solidFill>
                <a:effectLst/>
              </a:rPr>
              <a:t> HDR-</a:t>
            </a:r>
            <a:r>
              <a:rPr lang="en-US" sz="2800" dirty="0" err="1">
                <a:solidFill>
                  <a:srgbClr val="FFFFFF"/>
                </a:solidFill>
                <a:effectLst/>
              </a:rPr>
              <a:t>foto</a:t>
            </a:r>
            <a:r>
              <a:rPr lang="en-US" sz="2800" dirty="0">
                <a:solidFill>
                  <a:srgbClr val="FFFFFF"/>
                </a:solidFill>
                <a:effectLst/>
              </a:rPr>
              <a:t> </a:t>
            </a:r>
            <a:r>
              <a:rPr lang="en-US" sz="2800" dirty="0" err="1">
                <a:solidFill>
                  <a:srgbClr val="FFFFFF"/>
                </a:solidFill>
                <a:effectLst/>
              </a:rPr>
              <a:t>maakt</a:t>
            </a:r>
            <a:r>
              <a:rPr lang="en-US" sz="2800" dirty="0">
                <a:solidFill>
                  <a:srgbClr val="FFFFFF"/>
                </a:solidFill>
                <a:effectLst/>
              </a:rPr>
              <a:t> met je camera of </a:t>
            </a:r>
            <a:r>
              <a:rPr lang="en-US" sz="2800" dirty="0" err="1">
                <a:solidFill>
                  <a:srgbClr val="FFFFFF"/>
                </a:solidFill>
                <a:effectLst/>
              </a:rPr>
              <a:t>handmatig</a:t>
            </a:r>
            <a:r>
              <a:rPr lang="en-US" sz="2800" dirty="0">
                <a:solidFill>
                  <a:srgbClr val="FFFFFF"/>
                </a:solidFill>
                <a:effectLst/>
              </a:rPr>
              <a:t> </a:t>
            </a:r>
            <a:r>
              <a:rPr lang="en-US" sz="2800" dirty="0" err="1">
                <a:solidFill>
                  <a:srgbClr val="FFFFFF"/>
                </a:solidFill>
                <a:effectLst/>
              </a:rPr>
              <a:t>meerdere</a:t>
            </a:r>
            <a:r>
              <a:rPr lang="en-US" sz="2800" dirty="0">
                <a:solidFill>
                  <a:srgbClr val="FFFFFF"/>
                </a:solidFill>
                <a:effectLst/>
              </a:rPr>
              <a:t> </a:t>
            </a:r>
            <a:r>
              <a:rPr lang="en-US" sz="2800" dirty="0" err="1">
                <a:solidFill>
                  <a:srgbClr val="FFFFFF"/>
                </a:solidFill>
                <a:effectLst/>
              </a:rPr>
              <a:t>foto's</a:t>
            </a:r>
            <a:r>
              <a:rPr lang="en-US" sz="2800" dirty="0">
                <a:solidFill>
                  <a:srgbClr val="FFFFFF"/>
                </a:solidFill>
                <a:effectLst/>
              </a:rPr>
              <a:t> </a:t>
            </a:r>
            <a:r>
              <a:rPr lang="en-US" sz="2800" dirty="0" err="1">
                <a:solidFill>
                  <a:srgbClr val="FFFFFF"/>
                </a:solidFill>
                <a:effectLst/>
              </a:rPr>
              <a:t>maakt</a:t>
            </a:r>
            <a:r>
              <a:rPr lang="en-US" sz="2800" dirty="0">
                <a:solidFill>
                  <a:srgbClr val="FFFFFF"/>
                </a:solidFill>
                <a:effectLst/>
              </a:rPr>
              <a:t> met </a:t>
            </a:r>
            <a:r>
              <a:rPr lang="en-US" sz="2800" dirty="0" err="1">
                <a:solidFill>
                  <a:srgbClr val="FFFFFF"/>
                </a:solidFill>
                <a:effectLst/>
              </a:rPr>
              <a:t>een</a:t>
            </a:r>
            <a:r>
              <a:rPr lang="en-US" sz="2800" dirty="0">
                <a:solidFill>
                  <a:srgbClr val="FFFFFF"/>
                </a:solidFill>
                <a:effectLst/>
              </a:rPr>
              <a:t> net </a:t>
            </a:r>
            <a:r>
              <a:rPr lang="en-US" sz="2800" dirty="0" err="1">
                <a:solidFill>
                  <a:srgbClr val="FFFFFF"/>
                </a:solidFill>
                <a:effectLst/>
              </a:rPr>
              <a:t>iets</a:t>
            </a:r>
            <a:r>
              <a:rPr lang="en-US" sz="2800" dirty="0">
                <a:solidFill>
                  <a:srgbClr val="FFFFFF"/>
                </a:solidFill>
                <a:effectLst/>
              </a:rPr>
              <a:t> </a:t>
            </a:r>
            <a:r>
              <a:rPr lang="en-US" sz="2800" dirty="0" err="1">
                <a:solidFill>
                  <a:srgbClr val="FFFFFF"/>
                </a:solidFill>
                <a:effectLst/>
              </a:rPr>
              <a:t>andere</a:t>
            </a:r>
            <a:r>
              <a:rPr lang="en-US" sz="2800" dirty="0">
                <a:solidFill>
                  <a:srgbClr val="FFFFFF"/>
                </a:solidFill>
                <a:effectLst/>
              </a:rPr>
              <a:t> </a:t>
            </a:r>
            <a:r>
              <a:rPr lang="en-US" sz="2800" dirty="0" err="1">
                <a:solidFill>
                  <a:srgbClr val="FFFFFF"/>
                </a:solidFill>
                <a:effectLst/>
              </a:rPr>
              <a:t>belichting</a:t>
            </a:r>
            <a:r>
              <a:rPr lang="en-US" sz="2800" dirty="0">
                <a:solidFill>
                  <a:srgbClr val="FFFFFF"/>
                </a:solidFill>
                <a:effectLst/>
              </a:rPr>
              <a:t>. </a:t>
            </a:r>
            <a:r>
              <a:rPr lang="en-US" sz="2800" dirty="0" err="1">
                <a:solidFill>
                  <a:srgbClr val="FFFFFF"/>
                </a:solidFill>
                <a:effectLst/>
              </a:rPr>
              <a:t>Kijk</a:t>
            </a:r>
            <a:r>
              <a:rPr lang="en-US" sz="2800" dirty="0">
                <a:solidFill>
                  <a:srgbClr val="FFFFFF"/>
                </a:solidFill>
                <a:effectLst/>
              </a:rPr>
              <a:t> wat </a:t>
            </a:r>
            <a:r>
              <a:rPr lang="en-US" sz="2800" dirty="0" err="1">
                <a:solidFill>
                  <a:srgbClr val="FFFFFF"/>
                </a:solidFill>
                <a:effectLst/>
              </a:rPr>
              <a:t>voor</a:t>
            </a:r>
            <a:r>
              <a:rPr lang="en-US" sz="2800" dirty="0">
                <a:solidFill>
                  <a:srgbClr val="FFFFFF"/>
                </a:solidFill>
                <a:effectLst/>
              </a:rPr>
              <a:t> </a:t>
            </a:r>
            <a:r>
              <a:rPr lang="en-US" sz="2800" dirty="0" err="1">
                <a:solidFill>
                  <a:srgbClr val="FFFFFF"/>
                </a:solidFill>
                <a:effectLst/>
              </a:rPr>
              <a:t>jezelf</a:t>
            </a:r>
            <a:r>
              <a:rPr lang="en-US" sz="2800" dirty="0">
                <a:solidFill>
                  <a:srgbClr val="FFFFFF"/>
                </a:solidFill>
                <a:effectLst/>
              </a:rPr>
              <a:t> het </a:t>
            </a:r>
            <a:r>
              <a:rPr lang="en-US" sz="2800" dirty="0" err="1">
                <a:solidFill>
                  <a:srgbClr val="FFFFFF"/>
                </a:solidFill>
                <a:effectLst/>
              </a:rPr>
              <a:t>mooiste</a:t>
            </a:r>
            <a:r>
              <a:rPr lang="en-US" sz="2800" dirty="0">
                <a:solidFill>
                  <a:srgbClr val="FFFFFF"/>
                </a:solidFill>
                <a:effectLst/>
              </a:rPr>
              <a:t> </a:t>
            </a:r>
            <a:r>
              <a:rPr lang="en-US" sz="2800" dirty="0" err="1">
                <a:solidFill>
                  <a:srgbClr val="FFFFFF"/>
                </a:solidFill>
                <a:effectLst/>
              </a:rPr>
              <a:t>resultaat</a:t>
            </a:r>
            <a:r>
              <a:rPr lang="en-US" sz="2800" dirty="0">
                <a:solidFill>
                  <a:srgbClr val="FFFFFF"/>
                </a:solidFill>
                <a:effectLst/>
              </a:rPr>
              <a:t> </a:t>
            </a:r>
            <a:r>
              <a:rPr lang="en-US" sz="2800" dirty="0" err="1">
                <a:solidFill>
                  <a:srgbClr val="FFFFFF"/>
                </a:solidFill>
                <a:effectLst/>
              </a:rPr>
              <a:t>geeft</a:t>
            </a:r>
            <a:r>
              <a:rPr lang="en-US" sz="2800" dirty="0">
                <a:solidFill>
                  <a:srgbClr val="FFFFFF"/>
                </a:solidFill>
                <a:effectLst/>
              </a:rPr>
              <a:t>. </a:t>
            </a:r>
            <a:r>
              <a:rPr lang="en-US" sz="2800" dirty="0" err="1">
                <a:solidFill>
                  <a:srgbClr val="FFFFFF"/>
                </a:solidFill>
                <a:effectLst/>
              </a:rPr>
              <a:t>Tegenwoordig</a:t>
            </a:r>
            <a:r>
              <a:rPr lang="en-US" sz="2800" dirty="0">
                <a:solidFill>
                  <a:srgbClr val="FFFFFF"/>
                </a:solidFill>
                <a:effectLst/>
              </a:rPr>
              <a:t> is het </a:t>
            </a:r>
            <a:r>
              <a:rPr lang="en-US" sz="2800" dirty="0" err="1">
                <a:solidFill>
                  <a:srgbClr val="FFFFFF"/>
                </a:solidFill>
                <a:effectLst/>
              </a:rPr>
              <a:t>niet</a:t>
            </a:r>
            <a:r>
              <a:rPr lang="en-US" sz="2800" dirty="0">
                <a:solidFill>
                  <a:srgbClr val="FFFFFF"/>
                </a:solidFill>
                <a:effectLst/>
              </a:rPr>
              <a:t> zo </a:t>
            </a:r>
            <a:r>
              <a:rPr lang="en-US" sz="2800" dirty="0" err="1">
                <a:solidFill>
                  <a:srgbClr val="FFFFFF"/>
                </a:solidFill>
                <a:effectLst/>
              </a:rPr>
              <a:t>moeilijk</a:t>
            </a:r>
            <a:r>
              <a:rPr lang="en-US" sz="2800" dirty="0">
                <a:solidFill>
                  <a:srgbClr val="FFFFFF"/>
                </a:solidFill>
                <a:effectLst/>
              </a:rPr>
              <a:t> </a:t>
            </a:r>
            <a:r>
              <a:rPr lang="en-US" sz="2800" dirty="0" err="1">
                <a:solidFill>
                  <a:srgbClr val="FFFFFF"/>
                </a:solidFill>
                <a:effectLst/>
              </a:rPr>
              <a:t>meer</a:t>
            </a:r>
            <a:r>
              <a:rPr lang="en-US" sz="2800" dirty="0">
                <a:solidFill>
                  <a:srgbClr val="FFFFFF"/>
                </a:solidFill>
                <a:effectLst/>
              </a:rPr>
              <a:t> om </a:t>
            </a:r>
            <a:r>
              <a:rPr lang="en-US" sz="2800" dirty="0" err="1">
                <a:solidFill>
                  <a:srgbClr val="FFFFFF"/>
                </a:solidFill>
                <a:effectLst/>
              </a:rPr>
              <a:t>achteraf</a:t>
            </a:r>
            <a:r>
              <a:rPr lang="en-US" sz="2800" dirty="0">
                <a:solidFill>
                  <a:srgbClr val="FFFFFF"/>
                </a:solidFill>
                <a:effectLst/>
              </a:rPr>
              <a:t> </a:t>
            </a:r>
            <a:r>
              <a:rPr lang="en-US" sz="2800" dirty="0" err="1">
                <a:solidFill>
                  <a:srgbClr val="FFFFFF"/>
                </a:solidFill>
                <a:effectLst/>
              </a:rPr>
              <a:t>meerdere</a:t>
            </a:r>
            <a:r>
              <a:rPr lang="en-US" sz="2800" dirty="0">
                <a:solidFill>
                  <a:srgbClr val="FFFFFF"/>
                </a:solidFill>
                <a:effectLst/>
              </a:rPr>
              <a:t> </a:t>
            </a:r>
            <a:r>
              <a:rPr lang="en-US" sz="2800" dirty="0" err="1">
                <a:solidFill>
                  <a:srgbClr val="FFFFFF"/>
                </a:solidFill>
                <a:effectLst/>
              </a:rPr>
              <a:t>foto’s</a:t>
            </a:r>
            <a:r>
              <a:rPr lang="en-US" sz="2800" dirty="0">
                <a:solidFill>
                  <a:srgbClr val="FFFFFF"/>
                </a:solidFill>
                <a:effectLst/>
              </a:rPr>
              <a:t> </a:t>
            </a:r>
            <a:r>
              <a:rPr lang="en-US" sz="2800" dirty="0" err="1">
                <a:solidFill>
                  <a:srgbClr val="FFFFFF"/>
                </a:solidFill>
                <a:effectLst/>
              </a:rPr>
              <a:t>samen</a:t>
            </a:r>
            <a:r>
              <a:rPr lang="en-US" sz="2800" dirty="0">
                <a:solidFill>
                  <a:srgbClr val="FFFFFF"/>
                </a:solidFill>
                <a:effectLst/>
              </a:rPr>
              <a:t> </a:t>
            </a:r>
            <a:r>
              <a:rPr lang="en-US" sz="2800" dirty="0" err="1">
                <a:solidFill>
                  <a:srgbClr val="FFFFFF"/>
                </a:solidFill>
                <a:effectLst/>
              </a:rPr>
              <a:t>te</a:t>
            </a:r>
            <a:r>
              <a:rPr lang="en-US" sz="2800" dirty="0">
                <a:solidFill>
                  <a:srgbClr val="FFFFFF"/>
                </a:solidFill>
                <a:effectLst/>
              </a:rPr>
              <a:t> </a:t>
            </a:r>
            <a:r>
              <a:rPr lang="en-US" sz="2800" dirty="0" err="1">
                <a:solidFill>
                  <a:srgbClr val="FFFFFF"/>
                </a:solidFill>
                <a:effectLst/>
              </a:rPr>
              <a:t>voegen</a:t>
            </a:r>
            <a:r>
              <a:rPr lang="en-US" sz="2800" dirty="0">
                <a:solidFill>
                  <a:srgbClr val="FFFFFF"/>
                </a:solidFill>
                <a:effectLst/>
              </a:rPr>
              <a:t>. </a:t>
            </a:r>
            <a:r>
              <a:rPr lang="en-US" sz="2800" dirty="0" err="1">
                <a:solidFill>
                  <a:srgbClr val="FFFFFF"/>
                </a:solidFill>
                <a:effectLst/>
              </a:rPr>
              <a:t>Dit</a:t>
            </a:r>
            <a:r>
              <a:rPr lang="en-US" sz="2800" dirty="0">
                <a:solidFill>
                  <a:srgbClr val="FFFFFF"/>
                </a:solidFill>
                <a:effectLst/>
              </a:rPr>
              <a:t> </a:t>
            </a:r>
            <a:r>
              <a:rPr lang="en-US" sz="2800" dirty="0" err="1">
                <a:solidFill>
                  <a:srgbClr val="FFFFFF"/>
                </a:solidFill>
                <a:effectLst/>
              </a:rPr>
              <a:t>kan</a:t>
            </a:r>
            <a:r>
              <a:rPr lang="en-US" sz="2800" dirty="0">
                <a:solidFill>
                  <a:srgbClr val="FFFFFF"/>
                </a:solidFill>
                <a:effectLst/>
              </a:rPr>
              <a:t> heel </a:t>
            </a:r>
            <a:r>
              <a:rPr lang="en-US" sz="2800" dirty="0" err="1">
                <a:solidFill>
                  <a:srgbClr val="FFFFFF"/>
                </a:solidFill>
                <a:effectLst/>
              </a:rPr>
              <a:t>makkelijk</a:t>
            </a:r>
            <a:r>
              <a:rPr lang="en-US" sz="2800" dirty="0">
                <a:solidFill>
                  <a:srgbClr val="FFFFFF"/>
                </a:solidFill>
                <a:effectLst/>
              </a:rPr>
              <a:t> in Adobe Lightroom of Photoshop. Het </a:t>
            </a:r>
            <a:r>
              <a:rPr lang="en-US" sz="2800" dirty="0" err="1">
                <a:solidFill>
                  <a:srgbClr val="FFFFFF"/>
                </a:solidFill>
                <a:effectLst/>
              </a:rPr>
              <a:t>aantal</a:t>
            </a:r>
            <a:r>
              <a:rPr lang="en-US" sz="2800" dirty="0">
                <a:solidFill>
                  <a:srgbClr val="FFFFFF"/>
                </a:solidFill>
                <a:effectLst/>
              </a:rPr>
              <a:t> </a:t>
            </a:r>
            <a:r>
              <a:rPr lang="en-US" sz="2800" dirty="0" err="1">
                <a:solidFill>
                  <a:srgbClr val="FFFFFF"/>
                </a:solidFill>
                <a:effectLst/>
              </a:rPr>
              <a:t>foto’s</a:t>
            </a:r>
            <a:r>
              <a:rPr lang="en-US" sz="2800" dirty="0">
                <a:solidFill>
                  <a:srgbClr val="FFFFFF"/>
                </a:solidFill>
                <a:effectLst/>
              </a:rPr>
              <a:t> </a:t>
            </a:r>
            <a:r>
              <a:rPr lang="en-US" sz="2800" dirty="0" err="1">
                <a:solidFill>
                  <a:srgbClr val="FFFFFF"/>
                </a:solidFill>
                <a:effectLst/>
              </a:rPr>
              <a:t>dat</a:t>
            </a:r>
            <a:r>
              <a:rPr lang="en-US" sz="2800" dirty="0">
                <a:solidFill>
                  <a:srgbClr val="FFFFFF"/>
                </a:solidFill>
                <a:effectLst/>
              </a:rPr>
              <a:t> je wilt </a:t>
            </a:r>
            <a:r>
              <a:rPr lang="en-US" sz="2800" dirty="0" err="1">
                <a:solidFill>
                  <a:srgbClr val="FFFFFF"/>
                </a:solidFill>
                <a:effectLst/>
              </a:rPr>
              <a:t>samenvoegen</a:t>
            </a:r>
            <a:r>
              <a:rPr lang="en-US" sz="2800" dirty="0">
                <a:solidFill>
                  <a:srgbClr val="FFFFFF"/>
                </a:solidFill>
                <a:effectLst/>
              </a:rPr>
              <a:t> </a:t>
            </a:r>
            <a:r>
              <a:rPr lang="en-US" sz="2800" dirty="0" err="1">
                <a:solidFill>
                  <a:srgbClr val="FFFFFF"/>
                </a:solidFill>
                <a:effectLst/>
              </a:rPr>
              <a:t>hangt</a:t>
            </a:r>
            <a:r>
              <a:rPr lang="en-US" sz="2800" dirty="0">
                <a:solidFill>
                  <a:srgbClr val="FFFFFF"/>
                </a:solidFill>
                <a:effectLst/>
              </a:rPr>
              <a:t> </a:t>
            </a:r>
            <a:r>
              <a:rPr lang="en-US" sz="2800" dirty="0" err="1">
                <a:solidFill>
                  <a:srgbClr val="FFFFFF"/>
                </a:solidFill>
                <a:effectLst/>
              </a:rPr>
              <a:t>af</a:t>
            </a:r>
            <a:r>
              <a:rPr lang="en-US" sz="2800" dirty="0">
                <a:solidFill>
                  <a:srgbClr val="FFFFFF"/>
                </a:solidFill>
                <a:effectLst/>
              </a:rPr>
              <a:t> van de </a:t>
            </a:r>
            <a:r>
              <a:rPr lang="en-US" sz="2800" dirty="0" err="1">
                <a:solidFill>
                  <a:srgbClr val="FFFFFF"/>
                </a:solidFill>
                <a:effectLst/>
              </a:rPr>
              <a:t>situatie</a:t>
            </a:r>
            <a:r>
              <a:rPr lang="en-US" sz="2800" dirty="0">
                <a:solidFill>
                  <a:srgbClr val="FFFFFF"/>
                </a:solidFill>
                <a:effectLst/>
              </a:rPr>
              <a:t> </a:t>
            </a:r>
            <a:r>
              <a:rPr lang="en-US" sz="2800" dirty="0" err="1">
                <a:solidFill>
                  <a:srgbClr val="FFFFFF"/>
                </a:solidFill>
                <a:effectLst/>
              </a:rPr>
              <a:t>waarin</a:t>
            </a:r>
            <a:r>
              <a:rPr lang="en-US" sz="2800" dirty="0">
                <a:solidFill>
                  <a:srgbClr val="FFFFFF"/>
                </a:solidFill>
                <a:effectLst/>
              </a:rPr>
              <a:t> je </a:t>
            </a:r>
            <a:r>
              <a:rPr lang="en-US" sz="2800" dirty="0" err="1">
                <a:solidFill>
                  <a:srgbClr val="FFFFFF"/>
                </a:solidFill>
                <a:effectLst/>
              </a:rPr>
              <a:t>je</a:t>
            </a:r>
            <a:r>
              <a:rPr lang="en-US" sz="2800" dirty="0">
                <a:solidFill>
                  <a:srgbClr val="FFFFFF"/>
                </a:solidFill>
                <a:effectLst/>
              </a:rPr>
              <a:t> </a:t>
            </a:r>
            <a:r>
              <a:rPr lang="en-US" sz="2800" dirty="0" err="1">
                <a:solidFill>
                  <a:srgbClr val="FFFFFF"/>
                </a:solidFill>
                <a:effectLst/>
              </a:rPr>
              <a:t>bevindt</a:t>
            </a:r>
            <a:r>
              <a:rPr lang="en-US" sz="2800" dirty="0">
                <a:solidFill>
                  <a:srgbClr val="FFFFFF"/>
                </a:solidFill>
                <a:effectLst/>
              </a:rPr>
              <a:t>. Met het </a:t>
            </a:r>
            <a:r>
              <a:rPr lang="en-US" sz="2800" dirty="0" err="1">
                <a:solidFill>
                  <a:srgbClr val="FFFFFF"/>
                </a:solidFill>
                <a:effectLst/>
              </a:rPr>
              <a:t>samenvoegen</a:t>
            </a:r>
            <a:r>
              <a:rPr lang="en-US" sz="2800" dirty="0">
                <a:solidFill>
                  <a:srgbClr val="FFFFFF"/>
                </a:solidFill>
                <a:effectLst/>
              </a:rPr>
              <a:t> </a:t>
            </a:r>
            <a:r>
              <a:rPr lang="en-US" sz="2800" dirty="0" err="1">
                <a:solidFill>
                  <a:srgbClr val="FFFFFF"/>
                </a:solidFill>
                <a:effectLst/>
              </a:rPr>
              <a:t>zorg</a:t>
            </a:r>
            <a:r>
              <a:rPr lang="en-US" sz="2800" dirty="0">
                <a:solidFill>
                  <a:srgbClr val="FFFFFF"/>
                </a:solidFill>
                <a:effectLst/>
              </a:rPr>
              <a:t> je </a:t>
            </a:r>
            <a:r>
              <a:rPr lang="en-US" sz="2800" dirty="0" err="1">
                <a:solidFill>
                  <a:srgbClr val="FFFFFF"/>
                </a:solidFill>
                <a:effectLst/>
              </a:rPr>
              <a:t>ervoor</a:t>
            </a:r>
            <a:r>
              <a:rPr lang="en-US" sz="2800" dirty="0">
                <a:solidFill>
                  <a:srgbClr val="FFFFFF"/>
                </a:solidFill>
                <a:effectLst/>
              </a:rPr>
              <a:t> </a:t>
            </a:r>
            <a:r>
              <a:rPr lang="en-US" sz="2800" dirty="0" err="1">
                <a:solidFill>
                  <a:srgbClr val="FFFFFF"/>
                </a:solidFill>
                <a:effectLst/>
              </a:rPr>
              <a:t>dat</a:t>
            </a:r>
            <a:r>
              <a:rPr lang="en-US" sz="2800" dirty="0">
                <a:solidFill>
                  <a:srgbClr val="FFFFFF"/>
                </a:solidFill>
                <a:effectLst/>
              </a:rPr>
              <a:t> de </a:t>
            </a:r>
            <a:r>
              <a:rPr lang="en-US" sz="2800" dirty="0" err="1">
                <a:solidFill>
                  <a:srgbClr val="FFFFFF"/>
                </a:solidFill>
                <a:effectLst/>
              </a:rPr>
              <a:t>juist</a:t>
            </a:r>
            <a:r>
              <a:rPr lang="en-US" sz="2800" dirty="0">
                <a:solidFill>
                  <a:srgbClr val="FFFFFF"/>
                </a:solidFill>
                <a:effectLst/>
              </a:rPr>
              <a:t> </a:t>
            </a:r>
            <a:r>
              <a:rPr lang="en-US" sz="2800" dirty="0" err="1">
                <a:solidFill>
                  <a:srgbClr val="FFFFFF"/>
                </a:solidFill>
                <a:effectLst/>
              </a:rPr>
              <a:t>belichte</a:t>
            </a:r>
            <a:r>
              <a:rPr lang="en-US" sz="2800" dirty="0">
                <a:solidFill>
                  <a:srgbClr val="FFFFFF"/>
                </a:solidFill>
                <a:effectLst/>
              </a:rPr>
              <a:t> </a:t>
            </a:r>
            <a:r>
              <a:rPr lang="en-US" sz="2800" dirty="0" err="1">
                <a:solidFill>
                  <a:srgbClr val="FFFFFF"/>
                </a:solidFill>
                <a:effectLst/>
              </a:rPr>
              <a:t>delen</a:t>
            </a:r>
            <a:r>
              <a:rPr lang="en-US" sz="2800" dirty="0">
                <a:solidFill>
                  <a:srgbClr val="FFFFFF"/>
                </a:solidFill>
                <a:effectLst/>
              </a:rPr>
              <a:t> van alle </a:t>
            </a:r>
            <a:r>
              <a:rPr lang="en-US" sz="2800" dirty="0" err="1">
                <a:solidFill>
                  <a:srgbClr val="FFFFFF"/>
                </a:solidFill>
                <a:effectLst/>
              </a:rPr>
              <a:t>foto’s</a:t>
            </a:r>
            <a:r>
              <a:rPr lang="en-US" sz="2800" dirty="0">
                <a:solidFill>
                  <a:srgbClr val="FFFFFF"/>
                </a:solidFill>
                <a:effectLst/>
              </a:rPr>
              <a:t> met </a:t>
            </a:r>
            <a:r>
              <a:rPr lang="en-US" sz="2800" dirty="0" err="1">
                <a:solidFill>
                  <a:srgbClr val="FFFFFF"/>
                </a:solidFill>
                <a:effectLst/>
              </a:rPr>
              <a:t>elkaar</a:t>
            </a:r>
            <a:r>
              <a:rPr lang="en-US" sz="2800" dirty="0">
                <a:solidFill>
                  <a:srgbClr val="FFFFFF"/>
                </a:solidFill>
                <a:effectLst/>
              </a:rPr>
              <a:t> </a:t>
            </a:r>
            <a:r>
              <a:rPr lang="en-US" sz="2800" dirty="0" err="1">
                <a:solidFill>
                  <a:srgbClr val="FFFFFF"/>
                </a:solidFill>
                <a:effectLst/>
              </a:rPr>
              <a:t>worden</a:t>
            </a:r>
            <a:r>
              <a:rPr lang="en-US" sz="2800" dirty="0">
                <a:solidFill>
                  <a:srgbClr val="FFFFFF"/>
                </a:solidFill>
                <a:effectLst/>
              </a:rPr>
              <a:t> </a:t>
            </a:r>
            <a:r>
              <a:rPr lang="en-US" sz="2800" dirty="0" err="1">
                <a:solidFill>
                  <a:srgbClr val="FFFFFF"/>
                </a:solidFill>
                <a:effectLst/>
              </a:rPr>
              <a:t>vermengd</a:t>
            </a:r>
            <a:r>
              <a:rPr lang="en-US" sz="2800" dirty="0">
                <a:solidFill>
                  <a:srgbClr val="FFFFFF"/>
                </a:solidFill>
                <a:effectLst/>
              </a:rPr>
              <a:t>.</a:t>
            </a:r>
            <a:br>
              <a:rPr lang="en-US" sz="2800" dirty="0">
                <a:solidFill>
                  <a:srgbClr val="FFFFFF"/>
                </a:solidFill>
                <a:effectLst/>
              </a:rPr>
            </a:br>
            <a:endParaRPr lang="en-US" sz="2800" dirty="0">
              <a:solidFill>
                <a:srgbClr val="FFFFFF"/>
              </a:solidFill>
            </a:endParaRPr>
          </a:p>
        </p:txBody>
      </p:sp>
    </p:spTree>
    <p:extLst>
      <p:ext uri="{BB962C8B-B14F-4D97-AF65-F5344CB8AC3E}">
        <p14:creationId xmlns:p14="http://schemas.microsoft.com/office/powerpoint/2010/main" val="4116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zwart-wit, buitenshuis, hemel, schip&#10;&#10;Automatisch gegenereerde beschrijving">
            <a:extLst>
              <a:ext uri="{FF2B5EF4-FFF2-40B4-BE49-F238E27FC236}">
                <a16:creationId xmlns:a16="http://schemas.microsoft.com/office/drawing/2014/main" id="{359C51A9-81A1-EC25-B732-6FC900CCC7EB}"/>
              </a:ext>
            </a:extLst>
          </p:cNvPr>
          <p:cNvPicPr>
            <a:picLocks noChangeAspect="1"/>
          </p:cNvPicPr>
          <p:nvPr/>
        </p:nvPicPr>
        <p:blipFill>
          <a:blip r:embed="rId2">
            <a:extLst>
              <a:ext uri="{28A0092B-C50C-407E-A947-70E740481C1C}">
                <a14:useLocalDpi xmlns:a14="http://schemas.microsoft.com/office/drawing/2010/main" val="0"/>
              </a:ext>
            </a:extLst>
          </a:blip>
          <a:srcRect t="12699" b="303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C084CA8-6FE1-FE6C-FDAC-24377E707C5D}"/>
              </a:ext>
            </a:extLst>
          </p:cNvPr>
          <p:cNvSpPr>
            <a:spLocks noGrp="1"/>
          </p:cNvSpPr>
          <p:nvPr>
            <p:ph type="title"/>
          </p:nvPr>
        </p:nvSpPr>
        <p:spPr>
          <a:xfrm>
            <a:off x="3048" y="444844"/>
            <a:ext cx="5054984" cy="5486400"/>
          </a:xfrm>
          <a:effectLst>
            <a:outerShdw blurRad="50800" dist="38100" dir="2700000" algn="tl" rotWithShape="0">
              <a:prstClr val="black">
                <a:alpha val="40000"/>
              </a:prstClr>
            </a:outerShdw>
          </a:effectLst>
        </p:spPr>
        <p:txBody>
          <a:bodyPr vert="horz" lIns="91440" tIns="45720" rIns="91440" bIns="45720" rtlCol="0" anchor="b">
            <a:noAutofit/>
          </a:bodyPr>
          <a:lstStyle/>
          <a:p>
            <a:pPr>
              <a:spcAft>
                <a:spcPts val="800"/>
              </a:spcAft>
            </a:pPr>
            <a:r>
              <a:rPr lang="en-US" sz="2800" b="1" dirty="0">
                <a:solidFill>
                  <a:srgbClr val="FFFFFF"/>
                </a:solidFill>
                <a:effectLst/>
              </a:rPr>
              <a:t>Tip 10: </a:t>
            </a:r>
            <a:r>
              <a:rPr lang="en-US" sz="2800" b="1" dirty="0" err="1">
                <a:solidFill>
                  <a:srgbClr val="FFFFFF"/>
                </a:solidFill>
                <a:effectLst/>
              </a:rPr>
              <a:t>Bewerken</a:t>
            </a:r>
            <a:r>
              <a:rPr lang="en-US" sz="2800" b="1" dirty="0">
                <a:solidFill>
                  <a:srgbClr val="FFFFFF"/>
                </a:solidFill>
                <a:effectLst/>
              </a:rPr>
              <a:t> je </a:t>
            </a:r>
            <a:r>
              <a:rPr lang="en-US" sz="2800" b="1" dirty="0" err="1">
                <a:solidFill>
                  <a:srgbClr val="FFFFFF"/>
                </a:solidFill>
                <a:effectLst/>
              </a:rPr>
              <a:t>nachtfoto’s</a:t>
            </a:r>
            <a:r>
              <a:rPr lang="en-US" sz="2800" b="1" dirty="0">
                <a:solidFill>
                  <a:srgbClr val="FFFFFF"/>
                </a:solidFill>
                <a:effectLst/>
              </a:rPr>
              <a:t>.</a:t>
            </a:r>
            <a:br>
              <a:rPr lang="en-US" sz="2800" b="1" dirty="0">
                <a:solidFill>
                  <a:srgbClr val="FFFFFF"/>
                </a:solidFill>
                <a:effectLst/>
              </a:rPr>
            </a:br>
            <a:br>
              <a:rPr lang="en-US" sz="2800" dirty="0">
                <a:solidFill>
                  <a:srgbClr val="FFFFFF"/>
                </a:solidFill>
                <a:effectLst/>
              </a:rPr>
            </a:br>
            <a:r>
              <a:rPr lang="en-US" sz="2800" dirty="0">
                <a:solidFill>
                  <a:srgbClr val="FFFFFF"/>
                </a:solidFill>
                <a:effectLst/>
              </a:rPr>
              <a:t>Door je </a:t>
            </a:r>
            <a:r>
              <a:rPr lang="en-US" sz="2800" dirty="0" err="1">
                <a:solidFill>
                  <a:srgbClr val="FFFFFF"/>
                </a:solidFill>
                <a:effectLst/>
              </a:rPr>
              <a:t>fotobestanden</a:t>
            </a:r>
            <a:r>
              <a:rPr lang="en-US" sz="2800" dirty="0">
                <a:solidFill>
                  <a:srgbClr val="FFFFFF"/>
                </a:solidFill>
                <a:effectLst/>
              </a:rPr>
              <a:t> </a:t>
            </a:r>
            <a:r>
              <a:rPr lang="en-US" sz="2800" dirty="0" err="1">
                <a:solidFill>
                  <a:srgbClr val="FFFFFF"/>
                </a:solidFill>
                <a:effectLst/>
              </a:rPr>
              <a:t>na</a:t>
            </a:r>
            <a:r>
              <a:rPr lang="en-US" sz="2800" dirty="0">
                <a:solidFill>
                  <a:srgbClr val="FFFFFF"/>
                </a:solidFill>
                <a:effectLst/>
              </a:rPr>
              <a:t> </a:t>
            </a:r>
            <a:r>
              <a:rPr lang="en-US" sz="2800" dirty="0" err="1">
                <a:solidFill>
                  <a:srgbClr val="FFFFFF"/>
                </a:solidFill>
                <a:effectLst/>
              </a:rPr>
              <a:t>te</a:t>
            </a:r>
            <a:r>
              <a:rPr lang="en-US" sz="2800" dirty="0">
                <a:solidFill>
                  <a:srgbClr val="FFFFFF"/>
                </a:solidFill>
                <a:effectLst/>
              </a:rPr>
              <a:t> </a:t>
            </a:r>
            <a:r>
              <a:rPr lang="en-US" sz="2800" dirty="0" err="1">
                <a:solidFill>
                  <a:srgbClr val="FFFFFF"/>
                </a:solidFill>
                <a:effectLst/>
              </a:rPr>
              <a:t>bewerken</a:t>
            </a:r>
            <a:r>
              <a:rPr lang="en-US" sz="2800" dirty="0">
                <a:solidFill>
                  <a:srgbClr val="FFFFFF"/>
                </a:solidFill>
                <a:effectLst/>
              </a:rPr>
              <a:t> </a:t>
            </a:r>
            <a:r>
              <a:rPr lang="en-US" sz="2800" dirty="0" err="1">
                <a:solidFill>
                  <a:srgbClr val="FFFFFF"/>
                </a:solidFill>
                <a:effectLst/>
              </a:rPr>
              <a:t>kun</a:t>
            </a:r>
            <a:r>
              <a:rPr lang="en-US" sz="2800" dirty="0">
                <a:solidFill>
                  <a:srgbClr val="FFFFFF"/>
                </a:solidFill>
                <a:effectLst/>
              </a:rPr>
              <a:t> je de </a:t>
            </a:r>
            <a:r>
              <a:rPr lang="en-US" sz="2800" dirty="0" err="1">
                <a:solidFill>
                  <a:srgbClr val="FFFFFF"/>
                </a:solidFill>
                <a:effectLst/>
              </a:rPr>
              <a:t>kleuren</a:t>
            </a:r>
            <a:r>
              <a:rPr lang="en-US" sz="2800" dirty="0">
                <a:solidFill>
                  <a:srgbClr val="FFFFFF"/>
                </a:solidFill>
                <a:effectLst/>
              </a:rPr>
              <a:t> </a:t>
            </a:r>
            <a:r>
              <a:rPr lang="en-US" sz="2800" dirty="0" err="1">
                <a:solidFill>
                  <a:srgbClr val="FFFFFF"/>
                </a:solidFill>
                <a:effectLst/>
              </a:rPr>
              <a:t>en</a:t>
            </a:r>
            <a:r>
              <a:rPr lang="en-US" sz="2800" dirty="0">
                <a:solidFill>
                  <a:srgbClr val="FFFFFF"/>
                </a:solidFill>
                <a:effectLst/>
              </a:rPr>
              <a:t> </a:t>
            </a:r>
            <a:r>
              <a:rPr lang="en-US" sz="2800" dirty="0" err="1">
                <a:solidFill>
                  <a:srgbClr val="FFFFFF"/>
                </a:solidFill>
                <a:effectLst/>
              </a:rPr>
              <a:t>scherpte</a:t>
            </a:r>
            <a:r>
              <a:rPr lang="en-US" sz="2800" dirty="0">
                <a:solidFill>
                  <a:srgbClr val="FFFFFF"/>
                </a:solidFill>
                <a:effectLst/>
              </a:rPr>
              <a:t> van je </a:t>
            </a:r>
            <a:r>
              <a:rPr lang="en-US" sz="2800" dirty="0" err="1">
                <a:solidFill>
                  <a:srgbClr val="FFFFFF"/>
                </a:solidFill>
                <a:effectLst/>
              </a:rPr>
              <a:t>avondfoto's</a:t>
            </a:r>
            <a:r>
              <a:rPr lang="en-US" sz="2800" dirty="0">
                <a:solidFill>
                  <a:srgbClr val="FFFFFF"/>
                </a:solidFill>
                <a:effectLst/>
              </a:rPr>
              <a:t> </a:t>
            </a:r>
            <a:r>
              <a:rPr lang="en-US" sz="2800" dirty="0" err="1">
                <a:solidFill>
                  <a:srgbClr val="FFFFFF"/>
                </a:solidFill>
                <a:effectLst/>
              </a:rPr>
              <a:t>optimaliseren</a:t>
            </a:r>
            <a:r>
              <a:rPr lang="en-US" sz="2800" dirty="0">
                <a:solidFill>
                  <a:srgbClr val="FFFFFF"/>
                </a:solidFill>
                <a:effectLst/>
              </a:rPr>
              <a:t>, het contrast </a:t>
            </a:r>
            <a:r>
              <a:rPr lang="en-US" sz="2800" dirty="0" err="1">
                <a:solidFill>
                  <a:srgbClr val="FFFFFF"/>
                </a:solidFill>
                <a:effectLst/>
              </a:rPr>
              <a:t>bepalen</a:t>
            </a:r>
            <a:r>
              <a:rPr lang="en-US" sz="2800" dirty="0">
                <a:solidFill>
                  <a:srgbClr val="FFFFFF"/>
                </a:solidFill>
                <a:effectLst/>
              </a:rPr>
              <a:t> </a:t>
            </a:r>
            <a:r>
              <a:rPr lang="en-US" sz="2800" dirty="0" err="1">
                <a:solidFill>
                  <a:srgbClr val="FFFFFF"/>
                </a:solidFill>
                <a:effectLst/>
              </a:rPr>
              <a:t>en</a:t>
            </a:r>
            <a:r>
              <a:rPr lang="en-US" sz="2800" dirty="0">
                <a:solidFill>
                  <a:srgbClr val="FFFFFF"/>
                </a:solidFill>
                <a:effectLst/>
              </a:rPr>
              <a:t> </a:t>
            </a:r>
            <a:r>
              <a:rPr lang="en-US" sz="2800" dirty="0" err="1">
                <a:solidFill>
                  <a:srgbClr val="FFFFFF"/>
                </a:solidFill>
                <a:effectLst/>
              </a:rPr>
              <a:t>eventuele</a:t>
            </a:r>
            <a:r>
              <a:rPr lang="en-US" sz="2800" dirty="0">
                <a:solidFill>
                  <a:srgbClr val="FFFFFF"/>
                </a:solidFill>
                <a:effectLst/>
              </a:rPr>
              <a:t> </a:t>
            </a:r>
            <a:r>
              <a:rPr lang="en-US" sz="2800" dirty="0" err="1">
                <a:solidFill>
                  <a:srgbClr val="FFFFFF"/>
                </a:solidFill>
                <a:effectLst/>
              </a:rPr>
              <a:t>lensvertekeningen</a:t>
            </a:r>
            <a:r>
              <a:rPr lang="en-US" sz="2800" dirty="0">
                <a:solidFill>
                  <a:srgbClr val="FFFFFF"/>
                </a:solidFill>
                <a:effectLst/>
              </a:rPr>
              <a:t> </a:t>
            </a:r>
            <a:r>
              <a:rPr lang="en-US" sz="2800" dirty="0" err="1">
                <a:solidFill>
                  <a:srgbClr val="FFFFFF"/>
                </a:solidFill>
                <a:effectLst/>
              </a:rPr>
              <a:t>corrigeren</a:t>
            </a:r>
            <a:r>
              <a:rPr lang="en-US" sz="2800" dirty="0">
                <a:solidFill>
                  <a:srgbClr val="FFFFFF"/>
                </a:solidFill>
                <a:effectLst/>
              </a:rPr>
              <a:t>. Denk </a:t>
            </a:r>
            <a:r>
              <a:rPr lang="en-US" sz="2800" dirty="0" err="1">
                <a:solidFill>
                  <a:srgbClr val="FFFFFF"/>
                </a:solidFill>
                <a:effectLst/>
              </a:rPr>
              <a:t>aan</a:t>
            </a:r>
            <a:r>
              <a:rPr lang="en-US" sz="2800" dirty="0">
                <a:solidFill>
                  <a:srgbClr val="FFFFFF"/>
                </a:solidFill>
                <a:effectLst/>
              </a:rPr>
              <a:t> het </a:t>
            </a:r>
            <a:r>
              <a:rPr lang="en-US" sz="2800" dirty="0" err="1">
                <a:solidFill>
                  <a:srgbClr val="FFFFFF"/>
                </a:solidFill>
                <a:effectLst/>
              </a:rPr>
              <a:t>rechtzetten</a:t>
            </a:r>
            <a:r>
              <a:rPr lang="en-US" sz="2800" dirty="0">
                <a:solidFill>
                  <a:srgbClr val="FFFFFF"/>
                </a:solidFill>
                <a:effectLst/>
              </a:rPr>
              <a:t> van </a:t>
            </a:r>
            <a:r>
              <a:rPr lang="en-US" sz="2800" dirty="0" err="1">
                <a:solidFill>
                  <a:srgbClr val="FFFFFF"/>
                </a:solidFill>
                <a:effectLst/>
              </a:rPr>
              <a:t>schuine</a:t>
            </a:r>
            <a:r>
              <a:rPr lang="en-US" sz="2800" dirty="0">
                <a:solidFill>
                  <a:srgbClr val="FFFFFF"/>
                </a:solidFill>
                <a:effectLst/>
              </a:rPr>
              <a:t> </a:t>
            </a:r>
            <a:r>
              <a:rPr lang="en-US" sz="2800" dirty="0" err="1">
                <a:solidFill>
                  <a:srgbClr val="FFFFFF"/>
                </a:solidFill>
                <a:effectLst/>
              </a:rPr>
              <a:t>lijnen</a:t>
            </a:r>
            <a:r>
              <a:rPr lang="en-US" sz="2800" dirty="0">
                <a:solidFill>
                  <a:srgbClr val="FFFFFF"/>
                </a:solidFill>
                <a:effectLst/>
              </a:rPr>
              <a:t> </a:t>
            </a:r>
            <a:r>
              <a:rPr lang="en-US" sz="2800" dirty="0" err="1">
                <a:solidFill>
                  <a:srgbClr val="FFFFFF"/>
                </a:solidFill>
                <a:effectLst/>
              </a:rPr>
              <a:t>bijvoorbeeld</a:t>
            </a:r>
            <a:r>
              <a:rPr lang="en-US" sz="2800" dirty="0">
                <a:solidFill>
                  <a:srgbClr val="FFFFFF"/>
                </a:solidFill>
                <a:effectLst/>
              </a:rPr>
              <a:t>. Het is </a:t>
            </a:r>
            <a:r>
              <a:rPr lang="en-US" sz="2800" dirty="0" err="1">
                <a:solidFill>
                  <a:srgbClr val="FFFFFF"/>
                </a:solidFill>
                <a:effectLst/>
              </a:rPr>
              <a:t>zonde</a:t>
            </a:r>
            <a:r>
              <a:rPr lang="en-US" sz="2800" dirty="0">
                <a:solidFill>
                  <a:srgbClr val="FFFFFF"/>
                </a:solidFill>
                <a:effectLst/>
              </a:rPr>
              <a:t> </a:t>
            </a:r>
            <a:r>
              <a:rPr lang="en-US" sz="2800" dirty="0" err="1">
                <a:solidFill>
                  <a:srgbClr val="FFFFFF"/>
                </a:solidFill>
                <a:effectLst/>
              </a:rPr>
              <a:t>als</a:t>
            </a:r>
            <a:r>
              <a:rPr lang="en-US" sz="2800" dirty="0">
                <a:solidFill>
                  <a:srgbClr val="FFFFFF"/>
                </a:solidFill>
                <a:effectLst/>
              </a:rPr>
              <a:t> de horizon </a:t>
            </a:r>
            <a:r>
              <a:rPr lang="en-US" sz="2800" dirty="0" err="1">
                <a:solidFill>
                  <a:srgbClr val="FFFFFF"/>
                </a:solidFill>
                <a:effectLst/>
              </a:rPr>
              <a:t>nét</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tikje</a:t>
            </a:r>
            <a:r>
              <a:rPr lang="en-US" sz="2800" dirty="0">
                <a:solidFill>
                  <a:srgbClr val="FFFFFF"/>
                </a:solidFill>
                <a:effectLst/>
              </a:rPr>
              <a:t> </a:t>
            </a:r>
            <a:r>
              <a:rPr lang="en-US" sz="2800" dirty="0" err="1">
                <a:solidFill>
                  <a:srgbClr val="FFFFFF"/>
                </a:solidFill>
                <a:effectLst/>
              </a:rPr>
              <a:t>scheef</a:t>
            </a:r>
            <a:r>
              <a:rPr lang="en-US" sz="2800" dirty="0">
                <a:solidFill>
                  <a:srgbClr val="FFFFFF"/>
                </a:solidFill>
                <a:effectLst/>
              </a:rPr>
              <a:t> is of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mooi</a:t>
            </a:r>
            <a:r>
              <a:rPr lang="en-US" sz="2800" dirty="0">
                <a:solidFill>
                  <a:srgbClr val="FFFFFF"/>
                </a:solidFill>
                <a:effectLst/>
              </a:rPr>
              <a:t> </a:t>
            </a:r>
            <a:r>
              <a:rPr lang="en-US" sz="2800" dirty="0" err="1">
                <a:solidFill>
                  <a:srgbClr val="FFFFFF"/>
                </a:solidFill>
                <a:effectLst/>
              </a:rPr>
              <a:t>verlicht</a:t>
            </a:r>
            <a:r>
              <a:rPr lang="en-US" sz="2800" dirty="0">
                <a:solidFill>
                  <a:srgbClr val="FFFFFF"/>
                </a:solidFill>
                <a:effectLst/>
              </a:rPr>
              <a:t> </a:t>
            </a:r>
            <a:r>
              <a:rPr lang="en-US" sz="2800" dirty="0" err="1">
                <a:solidFill>
                  <a:srgbClr val="FFFFFF"/>
                </a:solidFill>
                <a:effectLst/>
              </a:rPr>
              <a:t>gebouw</a:t>
            </a:r>
            <a:r>
              <a:rPr lang="en-US" sz="2800" dirty="0">
                <a:solidFill>
                  <a:srgbClr val="FFFFFF"/>
                </a:solidFill>
                <a:effectLst/>
              </a:rPr>
              <a:t> </a:t>
            </a:r>
            <a:r>
              <a:rPr lang="en-US" sz="2800" dirty="0" err="1">
                <a:solidFill>
                  <a:srgbClr val="FFFFFF"/>
                </a:solidFill>
                <a:effectLst/>
              </a:rPr>
              <a:t>uit</a:t>
            </a:r>
            <a:r>
              <a:rPr lang="en-US" sz="2800" dirty="0">
                <a:solidFill>
                  <a:srgbClr val="FFFFFF"/>
                </a:solidFill>
                <a:effectLst/>
              </a:rPr>
              <a:t> het </a:t>
            </a:r>
            <a:r>
              <a:rPr lang="en-US" sz="2800" dirty="0" err="1">
                <a:solidFill>
                  <a:srgbClr val="FFFFFF"/>
                </a:solidFill>
                <a:effectLst/>
              </a:rPr>
              <a:t>lood</a:t>
            </a:r>
            <a:r>
              <a:rPr lang="en-US" sz="2800" dirty="0">
                <a:solidFill>
                  <a:srgbClr val="FFFFFF"/>
                </a:solidFill>
                <a:effectLst/>
              </a:rPr>
              <a:t> </a:t>
            </a:r>
            <a:r>
              <a:rPr lang="en-US" sz="2800" dirty="0" err="1">
                <a:solidFill>
                  <a:srgbClr val="FFFFFF"/>
                </a:solidFill>
                <a:effectLst/>
              </a:rPr>
              <a:t>staat</a:t>
            </a:r>
            <a:r>
              <a:rPr lang="en-US" sz="2800" dirty="0">
                <a:solidFill>
                  <a:srgbClr val="FFFFFF"/>
                </a:solidFill>
                <a:effectLst/>
              </a:rPr>
              <a:t>.</a:t>
            </a:r>
            <a:br>
              <a:rPr lang="en-US" sz="2800" dirty="0">
                <a:solidFill>
                  <a:srgbClr val="FFFFFF"/>
                </a:solidFill>
                <a:effectLst/>
              </a:rPr>
            </a:br>
            <a:endParaRPr lang="en-US" sz="2800" dirty="0">
              <a:solidFill>
                <a:srgbClr val="FFFFFF"/>
              </a:solidFill>
            </a:endParaRPr>
          </a:p>
        </p:txBody>
      </p:sp>
    </p:spTree>
    <p:extLst>
      <p:ext uri="{BB962C8B-B14F-4D97-AF65-F5344CB8AC3E}">
        <p14:creationId xmlns:p14="http://schemas.microsoft.com/office/powerpoint/2010/main" val="2255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maan, buitenshuis, gebouw, hemel&#10;&#10;Automatisch gegenereerde beschrijving">
            <a:extLst>
              <a:ext uri="{FF2B5EF4-FFF2-40B4-BE49-F238E27FC236}">
                <a16:creationId xmlns:a16="http://schemas.microsoft.com/office/drawing/2014/main" id="{36DF8099-0585-5EA6-F2C8-85033079EED0}"/>
              </a:ext>
            </a:extLst>
          </p:cNvPr>
          <p:cNvPicPr>
            <a:picLocks noChangeAspect="1"/>
          </p:cNvPicPr>
          <p:nvPr/>
        </p:nvPicPr>
        <p:blipFill>
          <a:blip r:embed="rId3">
            <a:extLst>
              <a:ext uri="{28A0092B-C50C-407E-A947-70E740481C1C}">
                <a14:useLocalDpi xmlns:a14="http://schemas.microsoft.com/office/drawing/2010/main" val="0"/>
              </a:ext>
            </a:extLst>
          </a:blip>
          <a:srcRect t="7896" b="7198"/>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CB37841-608E-104F-551B-5B82E2B41043}"/>
              </a:ext>
            </a:extLst>
          </p:cNvPr>
          <p:cNvSpPr>
            <a:spLocks noGrp="1"/>
          </p:cNvSpPr>
          <p:nvPr>
            <p:ph type="title"/>
          </p:nvPr>
        </p:nvSpPr>
        <p:spPr>
          <a:xfrm>
            <a:off x="3790949" y="5457825"/>
            <a:ext cx="5334001" cy="1257299"/>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8000" dirty="0">
                <a:solidFill>
                  <a:srgbClr val="FFFFFF"/>
                </a:solidFill>
              </a:rPr>
              <a:t>Aan de slag</a:t>
            </a:r>
          </a:p>
        </p:txBody>
      </p:sp>
    </p:spTree>
    <p:extLst>
      <p:ext uri="{BB962C8B-B14F-4D97-AF65-F5344CB8AC3E}">
        <p14:creationId xmlns:p14="http://schemas.microsoft.com/office/powerpoint/2010/main" val="3077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wolkenkrabber, verlichting, duisternis, licht&#10;&#10;Automatisch gegenereerde beschrijving">
            <a:extLst>
              <a:ext uri="{FF2B5EF4-FFF2-40B4-BE49-F238E27FC236}">
                <a16:creationId xmlns:a16="http://schemas.microsoft.com/office/drawing/2014/main" id="{18DB715D-7DF5-D4C3-06CC-EE828F60476E}"/>
              </a:ext>
            </a:extLst>
          </p:cNvPr>
          <p:cNvPicPr>
            <a:picLocks noChangeAspect="1"/>
          </p:cNvPicPr>
          <p:nvPr/>
        </p:nvPicPr>
        <p:blipFill>
          <a:blip r:embed="rId2">
            <a:extLst>
              <a:ext uri="{28A0092B-C50C-407E-A947-70E740481C1C}">
                <a14:useLocalDpi xmlns:a14="http://schemas.microsoft.com/office/drawing/2010/main" val="0"/>
              </a:ext>
            </a:extLst>
          </a:blip>
          <a:srcRect l="4919" r="614" b="2"/>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597804FA-A05C-D366-37CE-409411E17F16}"/>
              </a:ext>
            </a:extLst>
          </p:cNvPr>
          <p:cNvSpPr>
            <a:spLocks noGrp="1"/>
          </p:cNvSpPr>
          <p:nvPr>
            <p:ph type="title"/>
          </p:nvPr>
        </p:nvSpPr>
        <p:spPr>
          <a:xfrm>
            <a:off x="838200" y="365126"/>
            <a:ext cx="1515701" cy="504008"/>
          </a:xfrm>
        </p:spPr>
        <p:txBody>
          <a:bodyPr>
            <a:normAutofit fontScale="90000"/>
          </a:bodyPr>
          <a:lstStyle/>
          <a:p>
            <a:r>
              <a:rPr lang="nl-NL" sz="4000" dirty="0"/>
              <a:t>10 tips </a:t>
            </a:r>
          </a:p>
        </p:txBody>
      </p:sp>
      <p:sp>
        <p:nvSpPr>
          <p:cNvPr id="3" name="Tijdelijke aanduiding voor inhoud 2">
            <a:extLst>
              <a:ext uri="{FF2B5EF4-FFF2-40B4-BE49-F238E27FC236}">
                <a16:creationId xmlns:a16="http://schemas.microsoft.com/office/drawing/2014/main" id="{6227DB82-2730-E00C-44C4-F1D67C8A2C15}"/>
              </a:ext>
            </a:extLst>
          </p:cNvPr>
          <p:cNvSpPr>
            <a:spLocks noGrp="1"/>
          </p:cNvSpPr>
          <p:nvPr>
            <p:ph idx="1"/>
          </p:nvPr>
        </p:nvSpPr>
        <p:spPr>
          <a:xfrm>
            <a:off x="838199" y="983848"/>
            <a:ext cx="6188677" cy="5193115"/>
          </a:xfrm>
        </p:spPr>
        <p:txBody>
          <a:bodyPr>
            <a:normAutofit fontScale="85000" lnSpcReduction="20000"/>
          </a:bodyPr>
          <a:lstStyle/>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Kies een groothoek of semi-groothoek objectief voor avondfotografie</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Gebruik een statief om mooie, strakke beelden te kunnen maken</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Werk met een afstandsbediening om trillingen te voorkomen</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Neem altijd een lensdoekje of een lens-pen mee</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Denk aan extra accu's en geheugenkaartjes</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Bereid je goed voor, voordat je op pad gaat</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Wees je bewust van je camera instellingen</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Kijk naar je histogram om te beoordelen of de belichting gebalanceerd is</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Maak meerdere belichtingen op één plek met behulp van bracket instellingen en voeg deze achteraf samen</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SzPts val="1000"/>
              <a:buFont typeface="Symbol" panose="05050102010706020507" pitchFamily="18" charset="2"/>
              <a:buChar char=""/>
              <a:tabLst>
                <a:tab pos="457200" algn="l"/>
              </a:tabLst>
            </a:pPr>
            <a:r>
              <a:rPr lang="nl-NL" sz="2000" b="1" kern="100" dirty="0">
                <a:effectLst/>
                <a:latin typeface="Aptos" panose="020B0004020202020204" pitchFamily="34" charset="0"/>
                <a:ea typeface="Aptos" panose="020B0004020202020204" pitchFamily="34" charset="0"/>
                <a:cs typeface="Times New Roman" panose="02020603050405020304" pitchFamily="18" charset="0"/>
              </a:rPr>
              <a:t>Bewerk je opnames na om de kleuren, de scherpte, het contrast en eventuele vertekeningen te corrigeren</a:t>
            </a:r>
            <a:endParaRPr lang="nl-NL"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nl-NL" sz="800" dirty="0"/>
          </a:p>
        </p:txBody>
      </p:sp>
    </p:spTree>
    <p:extLst>
      <p:ext uri="{BB962C8B-B14F-4D97-AF65-F5344CB8AC3E}">
        <p14:creationId xmlns:p14="http://schemas.microsoft.com/office/powerpoint/2010/main" val="314631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hemel, buitenshuis, nacht, licht&#10;&#10;Automatisch gegenereerde beschrijving">
            <a:extLst>
              <a:ext uri="{FF2B5EF4-FFF2-40B4-BE49-F238E27FC236}">
                <a16:creationId xmlns:a16="http://schemas.microsoft.com/office/drawing/2014/main" id="{D8661DEE-CD19-3023-37EE-2DB05CF88A61}"/>
              </a:ext>
            </a:extLst>
          </p:cNvPr>
          <p:cNvPicPr>
            <a:picLocks noChangeAspect="1"/>
          </p:cNvPicPr>
          <p:nvPr/>
        </p:nvPicPr>
        <p:blipFill>
          <a:blip r:embed="rId3">
            <a:extLst>
              <a:ext uri="{28A0092B-C50C-407E-A947-70E740481C1C}">
                <a14:useLocalDpi xmlns:a14="http://schemas.microsoft.com/office/drawing/2010/main" val="0"/>
              </a:ext>
            </a:extLst>
          </a:blip>
          <a:srcRect l="21111" r="571" b="7176"/>
          <a:stretch/>
        </p:blipFill>
        <p:spPr>
          <a:xfrm>
            <a:off x="3552824" y="23220"/>
            <a:ext cx="8639175" cy="683478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F4E3CA7-30CC-21E4-E806-4E9F66E6697E}"/>
              </a:ext>
            </a:extLst>
          </p:cNvPr>
          <p:cNvSpPr>
            <a:spLocks noGrp="1"/>
          </p:cNvSpPr>
          <p:nvPr>
            <p:ph type="title"/>
          </p:nvPr>
        </p:nvSpPr>
        <p:spPr>
          <a:xfrm>
            <a:off x="477979" y="771988"/>
            <a:ext cx="6560996" cy="4695362"/>
          </a:xfrm>
        </p:spPr>
        <p:txBody>
          <a:bodyPr vert="horz" lIns="91440" tIns="45720" rIns="91440" bIns="45720" rtlCol="0" anchor="b">
            <a:noAutofit/>
          </a:bodyPr>
          <a:lstStyle/>
          <a:p>
            <a:pPr>
              <a:spcAft>
                <a:spcPts val="800"/>
              </a:spcAft>
            </a:pPr>
            <a:r>
              <a:rPr lang="en-US" sz="2800" b="1" dirty="0">
                <a:solidFill>
                  <a:schemeClr val="bg1"/>
                </a:solidFill>
                <a:effectLst/>
              </a:rPr>
              <a:t>Tip 1: </a:t>
            </a:r>
            <a:r>
              <a:rPr lang="en-US" sz="2800" b="1" dirty="0" err="1">
                <a:solidFill>
                  <a:schemeClr val="bg1"/>
                </a:solidFill>
                <a:effectLst/>
              </a:rPr>
              <a:t>Gebruik</a:t>
            </a:r>
            <a:r>
              <a:rPr lang="en-US" sz="2800" b="1" dirty="0">
                <a:solidFill>
                  <a:schemeClr val="bg1"/>
                </a:solidFill>
                <a:effectLst/>
              </a:rPr>
              <a:t> </a:t>
            </a:r>
            <a:r>
              <a:rPr lang="en-US" sz="2800" b="1" dirty="0" err="1">
                <a:solidFill>
                  <a:schemeClr val="bg1"/>
                </a:solidFill>
                <a:effectLst/>
              </a:rPr>
              <a:t>een</a:t>
            </a:r>
            <a:r>
              <a:rPr lang="en-US" sz="2800" b="1" dirty="0">
                <a:solidFill>
                  <a:schemeClr val="bg1"/>
                </a:solidFill>
                <a:effectLst/>
              </a:rPr>
              <a:t> </a:t>
            </a:r>
            <a:r>
              <a:rPr lang="en-US" sz="2800" b="1" dirty="0" err="1">
                <a:solidFill>
                  <a:schemeClr val="bg1"/>
                </a:solidFill>
                <a:effectLst/>
              </a:rPr>
              <a:t>groothoekzoom</a:t>
            </a:r>
            <a:r>
              <a:rPr lang="en-US" sz="2800" b="1" dirty="0">
                <a:solidFill>
                  <a:schemeClr val="bg1"/>
                </a:solidFill>
                <a:effectLst/>
              </a:rPr>
              <a:t> </a:t>
            </a:r>
            <a:r>
              <a:rPr lang="en-US" sz="2800" b="1" dirty="0" err="1">
                <a:solidFill>
                  <a:schemeClr val="bg1"/>
                </a:solidFill>
                <a:effectLst/>
              </a:rPr>
              <a:t>voor</a:t>
            </a:r>
            <a:r>
              <a:rPr lang="en-US" sz="2800" b="1" dirty="0">
                <a:solidFill>
                  <a:schemeClr val="bg1"/>
                </a:solidFill>
                <a:effectLst/>
              </a:rPr>
              <a:t> </a:t>
            </a:r>
            <a:r>
              <a:rPr lang="en-US" sz="2800" b="1" dirty="0" err="1">
                <a:solidFill>
                  <a:schemeClr val="bg1"/>
                </a:solidFill>
                <a:effectLst/>
              </a:rPr>
              <a:t>avondfotografie</a:t>
            </a:r>
            <a:r>
              <a:rPr lang="en-US" sz="2800" b="1" dirty="0">
                <a:solidFill>
                  <a:schemeClr val="bg1"/>
                </a:solidFill>
                <a:effectLst/>
              </a:rPr>
              <a:t>.</a:t>
            </a:r>
            <a:br>
              <a:rPr lang="en-US" sz="2800" b="1" dirty="0">
                <a:solidFill>
                  <a:schemeClr val="bg1"/>
                </a:solidFill>
                <a:effectLst/>
              </a:rPr>
            </a:br>
            <a:br>
              <a:rPr lang="en-US" sz="2800" dirty="0">
                <a:solidFill>
                  <a:schemeClr val="bg1"/>
                </a:solidFill>
                <a:effectLst/>
              </a:rPr>
            </a:br>
            <a:r>
              <a:rPr lang="en-US" sz="2800" dirty="0" err="1">
                <a:solidFill>
                  <a:schemeClr val="bg1"/>
                </a:solidFill>
                <a:effectLst/>
              </a:rPr>
              <a:t>Een</a:t>
            </a:r>
            <a:r>
              <a:rPr lang="en-US" sz="2800" dirty="0">
                <a:solidFill>
                  <a:schemeClr val="bg1"/>
                </a:solidFill>
                <a:effectLst/>
              </a:rPr>
              <a:t> lens </a:t>
            </a:r>
            <a:r>
              <a:rPr lang="en-US" sz="2800" dirty="0" err="1">
                <a:solidFill>
                  <a:schemeClr val="bg1"/>
                </a:solidFill>
                <a:effectLst/>
              </a:rPr>
              <a:t>bepaalt</a:t>
            </a:r>
            <a:r>
              <a:rPr lang="en-US" sz="2800" dirty="0">
                <a:solidFill>
                  <a:schemeClr val="bg1"/>
                </a:solidFill>
                <a:effectLst/>
              </a:rPr>
              <a:t> </a:t>
            </a:r>
            <a:r>
              <a:rPr lang="en-US" sz="2800" dirty="0" err="1">
                <a:solidFill>
                  <a:schemeClr val="bg1"/>
                </a:solidFill>
                <a:effectLst/>
              </a:rPr>
              <a:t>voor</a:t>
            </a:r>
            <a:r>
              <a:rPr lang="en-US" sz="2800" dirty="0">
                <a:solidFill>
                  <a:schemeClr val="bg1"/>
                </a:solidFill>
                <a:effectLst/>
              </a:rPr>
              <a: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groot</a:t>
            </a:r>
            <a:r>
              <a:rPr lang="en-US" sz="2800" dirty="0">
                <a:solidFill>
                  <a:schemeClr val="bg1"/>
                </a:solidFill>
                <a:effectLst/>
              </a:rPr>
              <a:t> </a:t>
            </a:r>
            <a:r>
              <a:rPr lang="en-US" sz="2800" dirty="0" err="1">
                <a:solidFill>
                  <a:schemeClr val="bg1"/>
                </a:solidFill>
                <a:effectLst/>
              </a:rPr>
              <a:t>deel</a:t>
            </a:r>
            <a:r>
              <a:rPr lang="en-US" sz="2800" dirty="0">
                <a:solidFill>
                  <a:schemeClr val="bg1"/>
                </a:solidFill>
                <a:effectLst/>
              </a:rPr>
              <a:t> de </a:t>
            </a:r>
            <a:r>
              <a:rPr lang="en-US" sz="2800" dirty="0" err="1">
                <a:solidFill>
                  <a:schemeClr val="bg1"/>
                </a:solidFill>
                <a:effectLst/>
              </a:rPr>
              <a:t>kwaliteit</a:t>
            </a:r>
            <a:r>
              <a:rPr lang="en-US" sz="2800" dirty="0">
                <a:solidFill>
                  <a:schemeClr val="bg1"/>
                </a:solidFill>
                <a:effectLst/>
              </a:rPr>
              <a:t> van het </a:t>
            </a:r>
            <a:r>
              <a:rPr lang="en-US" sz="2800" dirty="0" err="1">
                <a:solidFill>
                  <a:schemeClr val="bg1"/>
                </a:solidFill>
                <a:effectLst/>
              </a:rPr>
              <a:t>beeld</a:t>
            </a:r>
            <a:r>
              <a:rPr lang="en-US" sz="2800" dirty="0">
                <a:solidFill>
                  <a:schemeClr val="bg1"/>
                </a:solidFill>
                <a:effectLst/>
              </a:rPr>
              <a:t>. Hoe </a:t>
            </a:r>
            <a:r>
              <a:rPr lang="en-US" sz="2800" dirty="0" err="1">
                <a:solidFill>
                  <a:schemeClr val="bg1"/>
                </a:solidFill>
                <a:effectLst/>
              </a:rPr>
              <a:t>beter</a:t>
            </a:r>
            <a:r>
              <a:rPr lang="en-US" sz="2800" dirty="0">
                <a:solidFill>
                  <a:schemeClr val="bg1"/>
                </a:solidFill>
                <a:effectLst/>
              </a:rPr>
              <a:t> het </a:t>
            </a:r>
            <a:r>
              <a:rPr lang="en-US" sz="2800" dirty="0" err="1">
                <a:solidFill>
                  <a:schemeClr val="bg1"/>
                </a:solidFill>
                <a:effectLst/>
              </a:rPr>
              <a:t>glas</a:t>
            </a:r>
            <a:r>
              <a:rPr lang="en-US" sz="2800" dirty="0">
                <a:solidFill>
                  <a:schemeClr val="bg1"/>
                </a:solidFill>
                <a:effectLst/>
              </a:rPr>
              <a:t>, hoe </a:t>
            </a:r>
            <a:r>
              <a:rPr lang="en-US" sz="2800" dirty="0" err="1">
                <a:solidFill>
                  <a:schemeClr val="bg1"/>
                </a:solidFill>
                <a:effectLst/>
              </a:rPr>
              <a:t>mooier</a:t>
            </a:r>
            <a:r>
              <a:rPr lang="en-US" sz="2800" dirty="0">
                <a:solidFill>
                  <a:schemeClr val="bg1"/>
                </a:solidFill>
                <a:effectLst/>
              </a:rPr>
              <a:t> de </a:t>
            </a:r>
            <a:r>
              <a:rPr lang="en-US" sz="2800" dirty="0" err="1">
                <a:solidFill>
                  <a:schemeClr val="bg1"/>
                </a:solidFill>
                <a:effectLst/>
              </a:rPr>
              <a:t>foto’s</a:t>
            </a:r>
            <a:r>
              <a:rPr lang="en-US" sz="2800" dirty="0">
                <a:solidFill>
                  <a:schemeClr val="bg1"/>
                </a:solidFill>
                <a:effectLst/>
              </a:rPr>
              <a:t>. In de </a:t>
            </a:r>
            <a:r>
              <a:rPr lang="en-US" sz="2800" dirty="0" err="1">
                <a:solidFill>
                  <a:schemeClr val="bg1"/>
                </a:solidFill>
                <a:effectLst/>
              </a:rPr>
              <a:t>stad</a:t>
            </a:r>
            <a:r>
              <a:rPr lang="en-US" sz="2800" dirty="0">
                <a:solidFill>
                  <a:schemeClr val="bg1"/>
                </a:solidFill>
                <a:effectLst/>
              </a:rPr>
              <a:t> is </a:t>
            </a:r>
            <a:r>
              <a:rPr lang="en-US" sz="2800" dirty="0" err="1">
                <a:solidFill>
                  <a:schemeClr val="bg1"/>
                </a:solidFill>
                <a:effectLst/>
              </a:rPr>
              <a:t>ee</a:t>
            </a:r>
            <a:r>
              <a:rPr lang="en-US" sz="2800" dirty="0" err="1">
                <a:solidFill>
                  <a:schemeClr val="bg1"/>
                </a:solidFill>
              </a:rPr>
              <a:t>n</a:t>
            </a:r>
            <a:r>
              <a:rPr lang="en-US" sz="2800" dirty="0">
                <a:solidFill>
                  <a:schemeClr val="bg1"/>
                </a:solidFill>
              </a:rPr>
              <a:t> </a:t>
            </a:r>
            <a:r>
              <a:rPr lang="en-US" sz="2800" dirty="0" err="1">
                <a:solidFill>
                  <a:schemeClr val="bg1"/>
                </a:solidFill>
              </a:rPr>
              <a:t>groothoeklens</a:t>
            </a:r>
            <a:r>
              <a:rPr lang="en-US" sz="2800" dirty="0">
                <a:solidFill>
                  <a:schemeClr val="bg1"/>
                </a:solidFill>
              </a:rPr>
              <a:t> </a:t>
            </a:r>
            <a:r>
              <a:rPr lang="en-US" sz="2800" dirty="0">
                <a:solidFill>
                  <a:schemeClr val="bg1"/>
                </a:solidFill>
                <a:effectLst/>
              </a:rPr>
              <a:t>24mm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goede</a:t>
            </a:r>
            <a:r>
              <a:rPr lang="en-US" sz="2800" dirty="0">
                <a:solidFill>
                  <a:schemeClr val="bg1"/>
                </a:solidFill>
                <a:effectLst/>
              </a:rPr>
              <a:t> </a:t>
            </a:r>
            <a:r>
              <a:rPr lang="en-US" sz="2800" dirty="0" err="1">
                <a:solidFill>
                  <a:schemeClr val="bg1"/>
                </a:solidFill>
                <a:effectLst/>
              </a:rPr>
              <a:t>keuze</a:t>
            </a:r>
            <a:r>
              <a:rPr lang="en-US" sz="2800" dirty="0">
                <a:solidFill>
                  <a:schemeClr val="bg1"/>
                </a:solidFill>
                <a:effectLst/>
              </a:rPr>
              <a:t> </a:t>
            </a:r>
            <a:r>
              <a:rPr lang="en-US" sz="2800" dirty="0" err="1">
                <a:solidFill>
                  <a:schemeClr val="bg1"/>
                </a:solidFill>
                <a:effectLst/>
              </a:rPr>
              <a:t>omdat</a:t>
            </a:r>
            <a:r>
              <a:rPr lang="en-US" sz="2800" dirty="0">
                <a:solidFill>
                  <a:schemeClr val="bg1"/>
                </a:solidFill>
                <a:effectLst/>
              </a:rPr>
              <a:t> </a:t>
            </a:r>
            <a:r>
              <a:rPr lang="en-US" sz="2800" dirty="0" err="1">
                <a:solidFill>
                  <a:schemeClr val="bg1"/>
                </a:solidFill>
                <a:effectLst/>
              </a:rPr>
              <a:t>gebouwen</a:t>
            </a:r>
            <a:r>
              <a:rPr lang="en-US" sz="2800" dirty="0">
                <a:solidFill>
                  <a:schemeClr val="bg1"/>
                </a:solidFill>
                <a:effectLst/>
              </a:rPr>
              <a:t> </a:t>
            </a:r>
            <a:r>
              <a:rPr lang="en-US" sz="2800" dirty="0" err="1">
                <a:solidFill>
                  <a:schemeClr val="bg1"/>
                </a:solidFill>
                <a:effectLst/>
              </a:rPr>
              <a:t>vaak</a:t>
            </a:r>
            <a:r>
              <a:rPr lang="en-US" sz="2800" dirty="0">
                <a:solidFill>
                  <a:schemeClr val="bg1"/>
                </a:solidFill>
                <a:effectLst/>
              </a:rPr>
              <a:t> </a:t>
            </a:r>
            <a:r>
              <a:rPr lang="en-US" sz="2800" dirty="0" err="1">
                <a:solidFill>
                  <a:schemeClr val="bg1"/>
                </a:solidFill>
                <a:effectLst/>
              </a:rPr>
              <a:t>dicht</a:t>
            </a:r>
            <a:r>
              <a:rPr lang="en-US" sz="2800" dirty="0">
                <a:solidFill>
                  <a:schemeClr val="bg1"/>
                </a:solidFill>
                <a:effectLst/>
              </a:rPr>
              <a:t> op </a:t>
            </a:r>
            <a:r>
              <a:rPr lang="en-US" sz="2800" dirty="0" err="1">
                <a:solidFill>
                  <a:schemeClr val="bg1"/>
                </a:solidFill>
                <a:effectLst/>
              </a:rPr>
              <a:t>elkaar</a:t>
            </a:r>
            <a:r>
              <a:rPr lang="en-US" sz="2800" dirty="0">
                <a:solidFill>
                  <a:schemeClr val="bg1"/>
                </a:solidFill>
                <a:effectLst/>
              </a:rPr>
              <a:t> </a:t>
            </a:r>
            <a:r>
              <a:rPr lang="en-US" sz="2800" dirty="0" err="1">
                <a:solidFill>
                  <a:schemeClr val="bg1"/>
                </a:solidFill>
                <a:effectLst/>
              </a:rPr>
              <a:t>staan</a:t>
            </a:r>
            <a:r>
              <a:rPr lang="en-US" sz="2800" dirty="0">
                <a:solidFill>
                  <a:schemeClr val="bg1"/>
                </a:solidFill>
                <a:effectLst/>
              </a:rPr>
              <a:t>. Als je </a:t>
            </a:r>
            <a:r>
              <a:rPr lang="en-US" sz="2800" dirty="0" err="1">
                <a:solidFill>
                  <a:schemeClr val="bg1"/>
                </a:solidFill>
                <a:effectLst/>
              </a:rPr>
              <a:t>geen</a:t>
            </a:r>
            <a:r>
              <a:rPr lang="en-US" sz="2800" dirty="0">
                <a:solidFill>
                  <a:schemeClr val="bg1"/>
                </a:solidFill>
                <a:effectLst/>
              </a:rPr>
              <a:t> </a:t>
            </a:r>
            <a:r>
              <a:rPr lang="en-US" sz="2800" dirty="0" err="1">
                <a:solidFill>
                  <a:schemeClr val="bg1"/>
                </a:solidFill>
                <a:effectLst/>
              </a:rPr>
              <a:t>groothoeklens</a:t>
            </a:r>
            <a:r>
              <a:rPr lang="en-US" sz="2800" dirty="0">
                <a:solidFill>
                  <a:schemeClr val="bg1"/>
                </a:solidFill>
                <a:effectLst/>
              </a:rPr>
              <a:t> </a:t>
            </a:r>
            <a:r>
              <a:rPr lang="en-US" sz="2800" dirty="0" err="1">
                <a:solidFill>
                  <a:schemeClr val="bg1"/>
                </a:solidFill>
                <a:effectLst/>
              </a:rPr>
              <a:t>hebt</a:t>
            </a:r>
            <a:r>
              <a:rPr lang="en-US" sz="2800" dirty="0">
                <a:solidFill>
                  <a:schemeClr val="bg1"/>
                </a:solidFill>
                <a:effectLst/>
              </a:rPr>
              <a:t>, </a:t>
            </a:r>
            <a:r>
              <a:rPr lang="en-US" sz="2800" dirty="0" err="1">
                <a:solidFill>
                  <a:schemeClr val="bg1"/>
                </a:solidFill>
                <a:effectLst/>
              </a:rPr>
              <a:t>kies</a:t>
            </a:r>
            <a:r>
              <a:rPr lang="en-US" sz="2800" dirty="0">
                <a:solidFill>
                  <a:schemeClr val="bg1"/>
                </a:solidFill>
                <a:effectLst/>
              </a:rPr>
              <a:t> dan </a:t>
            </a:r>
            <a:r>
              <a:rPr lang="en-US" sz="2800" dirty="0" err="1">
                <a:solidFill>
                  <a:schemeClr val="bg1"/>
                </a:solidFill>
                <a:effectLst/>
              </a:rPr>
              <a:t>een</a:t>
            </a:r>
            <a:r>
              <a:rPr lang="en-US" sz="2800" dirty="0">
                <a:solidFill>
                  <a:schemeClr val="bg1"/>
                </a:solidFill>
                <a:effectLst/>
              </a:rPr>
              <a:t> lens die </a:t>
            </a:r>
            <a:r>
              <a:rPr lang="en-US" sz="2800" dirty="0" err="1">
                <a:solidFill>
                  <a:schemeClr val="bg1"/>
                </a:solidFill>
                <a:effectLst/>
              </a:rPr>
              <a:t>daar</a:t>
            </a:r>
            <a:r>
              <a:rPr lang="en-US" sz="2800" dirty="0">
                <a:solidFill>
                  <a:schemeClr val="bg1"/>
                </a:solidFill>
                <a:effectLst/>
              </a:rPr>
              <a:t> qua </a:t>
            </a:r>
            <a:r>
              <a:rPr lang="en-US" sz="2800" dirty="0" err="1">
                <a:solidFill>
                  <a:schemeClr val="bg1"/>
                </a:solidFill>
                <a:effectLst/>
              </a:rPr>
              <a:t>kwaliteit</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a:t>
            </a:r>
            <a:r>
              <a:rPr lang="en-US" sz="2800" dirty="0" err="1">
                <a:solidFill>
                  <a:schemeClr val="bg1"/>
                </a:solidFill>
                <a:effectLst/>
              </a:rPr>
              <a:t>beeldhoek</a:t>
            </a:r>
            <a:r>
              <a:rPr lang="en-US" sz="2800" dirty="0">
                <a:solidFill>
                  <a:schemeClr val="bg1"/>
                </a:solidFill>
                <a:effectLst/>
              </a:rPr>
              <a:t> </a:t>
            </a:r>
            <a:r>
              <a:rPr lang="en-US" sz="2800" dirty="0" err="1">
                <a:solidFill>
                  <a:schemeClr val="bg1"/>
                </a:solidFill>
                <a:effectLst/>
              </a:rPr>
              <a:t>bij</a:t>
            </a:r>
            <a:r>
              <a:rPr lang="en-US" sz="2800" dirty="0">
                <a:solidFill>
                  <a:schemeClr val="bg1"/>
                </a:solidFill>
                <a:effectLst/>
              </a:rPr>
              <a:t> in de </a:t>
            </a:r>
            <a:r>
              <a:rPr lang="en-US" sz="2800" dirty="0" err="1">
                <a:solidFill>
                  <a:schemeClr val="bg1"/>
                </a:solidFill>
                <a:effectLst/>
              </a:rPr>
              <a:t>buurt</a:t>
            </a:r>
            <a:r>
              <a:rPr lang="en-US" sz="2800" dirty="0">
                <a:solidFill>
                  <a:schemeClr val="bg1"/>
                </a:solidFill>
                <a:effectLst/>
              </a:rPr>
              <a:t> </a:t>
            </a:r>
            <a:r>
              <a:rPr lang="en-US" sz="2800" dirty="0" err="1">
                <a:solidFill>
                  <a:schemeClr val="bg1"/>
                </a:solidFill>
                <a:effectLst/>
              </a:rPr>
              <a:t>komt</a:t>
            </a:r>
            <a:r>
              <a:rPr lang="en-US" sz="2800" dirty="0">
                <a:solidFill>
                  <a:schemeClr val="bg1"/>
                </a:solidFill>
                <a:effectLst/>
              </a:rPr>
              <a:t>. </a:t>
            </a:r>
            <a:br>
              <a:rPr lang="en-US" sz="2800" dirty="0">
                <a:solidFill>
                  <a:schemeClr val="bg1"/>
                </a:solidFill>
                <a:effectLst/>
              </a:rPr>
            </a:br>
            <a:endParaRPr lang="en-US" sz="28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666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weg, hemel, infrastructuur&#10;&#10;Automatisch gegenereerde beschrijving">
            <a:extLst>
              <a:ext uri="{FF2B5EF4-FFF2-40B4-BE49-F238E27FC236}">
                <a16:creationId xmlns:a16="http://schemas.microsoft.com/office/drawing/2014/main" id="{9348BAE4-C65B-AF55-1F4D-A832A3F50792}"/>
              </a:ext>
            </a:extLst>
          </p:cNvPr>
          <p:cNvPicPr>
            <a:picLocks noChangeAspect="1"/>
          </p:cNvPicPr>
          <p:nvPr/>
        </p:nvPicPr>
        <p:blipFill>
          <a:blip r:embed="rId2">
            <a:extLst>
              <a:ext uri="{28A0092B-C50C-407E-A947-70E740481C1C}">
                <a14:useLocalDpi xmlns:a14="http://schemas.microsoft.com/office/drawing/2010/main" val="0"/>
              </a:ext>
            </a:extLst>
          </a:blip>
          <a:srcRect t="9091" r="138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4BA218A-9A2B-5180-E11A-E8F23FDF74C8}"/>
              </a:ext>
            </a:extLst>
          </p:cNvPr>
          <p:cNvSpPr>
            <a:spLocks noGrp="1"/>
          </p:cNvSpPr>
          <p:nvPr>
            <p:ph type="title"/>
          </p:nvPr>
        </p:nvSpPr>
        <p:spPr>
          <a:xfrm>
            <a:off x="477980" y="771989"/>
            <a:ext cx="5522770" cy="4318996"/>
          </a:xfrm>
        </p:spPr>
        <p:txBody>
          <a:bodyPr vert="horz" lIns="91440" tIns="45720" rIns="91440" bIns="45720" rtlCol="0" anchor="b">
            <a:noAutofit/>
          </a:bodyPr>
          <a:lstStyle/>
          <a:p>
            <a:pPr>
              <a:spcAft>
                <a:spcPts val="800"/>
              </a:spcAft>
            </a:pPr>
            <a:r>
              <a:rPr lang="en-US" sz="2800" b="1" dirty="0">
                <a:solidFill>
                  <a:schemeClr val="bg1"/>
                </a:solidFill>
                <a:effectLst/>
              </a:rPr>
              <a:t>Tip 2: </a:t>
            </a:r>
            <a:r>
              <a:rPr lang="en-US" sz="2800" b="1" dirty="0" err="1">
                <a:solidFill>
                  <a:schemeClr val="bg1"/>
                </a:solidFill>
                <a:effectLst/>
              </a:rPr>
              <a:t>Gebruik</a:t>
            </a:r>
            <a:r>
              <a:rPr lang="en-US" sz="2800" b="1" dirty="0">
                <a:solidFill>
                  <a:schemeClr val="bg1"/>
                </a:solidFill>
                <a:effectLst/>
              </a:rPr>
              <a:t> </a:t>
            </a:r>
            <a:r>
              <a:rPr lang="en-US" sz="2800" b="1" dirty="0" err="1">
                <a:solidFill>
                  <a:schemeClr val="bg1"/>
                </a:solidFill>
                <a:effectLst/>
              </a:rPr>
              <a:t>een</a:t>
            </a:r>
            <a:r>
              <a:rPr lang="en-US" sz="2800" b="1" dirty="0">
                <a:solidFill>
                  <a:schemeClr val="bg1"/>
                </a:solidFill>
                <a:effectLst/>
              </a:rPr>
              <a:t> </a:t>
            </a:r>
            <a:r>
              <a:rPr lang="en-US" sz="2800" b="1" dirty="0" err="1">
                <a:solidFill>
                  <a:schemeClr val="bg1"/>
                </a:solidFill>
                <a:effectLst/>
              </a:rPr>
              <a:t>goed</a:t>
            </a:r>
            <a:r>
              <a:rPr lang="en-US" sz="2800" b="1" dirty="0">
                <a:solidFill>
                  <a:schemeClr val="bg1"/>
                </a:solidFill>
                <a:effectLst/>
              </a:rPr>
              <a:t> </a:t>
            </a:r>
            <a:r>
              <a:rPr lang="en-US" sz="2800" b="1" dirty="0" err="1">
                <a:solidFill>
                  <a:schemeClr val="bg1"/>
                </a:solidFill>
                <a:effectLst/>
              </a:rPr>
              <a:t>statief</a:t>
            </a:r>
            <a:r>
              <a:rPr lang="en-US" sz="2800" b="1" dirty="0">
                <a:solidFill>
                  <a:schemeClr val="bg1"/>
                </a:solidFill>
                <a:effectLst/>
              </a:rPr>
              <a:t>.</a:t>
            </a:r>
            <a:br>
              <a:rPr lang="en-US" sz="2800" b="1" dirty="0">
                <a:solidFill>
                  <a:schemeClr val="bg1"/>
                </a:solidFill>
                <a:effectLst/>
              </a:rPr>
            </a:br>
            <a:br>
              <a:rPr lang="en-US" sz="2800" dirty="0">
                <a:solidFill>
                  <a:schemeClr val="bg1"/>
                </a:solidFill>
                <a:effectLst/>
              </a:rPr>
            </a:br>
            <a:r>
              <a:rPr lang="en-US" sz="2800" dirty="0">
                <a:solidFill>
                  <a:schemeClr val="bg1"/>
                </a:solidFill>
                <a:effectLst/>
              </a:rPr>
              <a:t>Het is (</a:t>
            </a:r>
            <a:r>
              <a:rPr lang="en-US" sz="2800" dirty="0" err="1">
                <a:solidFill>
                  <a:schemeClr val="bg1"/>
                </a:solidFill>
                <a:effectLst/>
              </a:rPr>
              <a:t>bijna</a:t>
            </a:r>
            <a:r>
              <a:rPr lang="en-US" sz="2800" dirty="0">
                <a:solidFill>
                  <a:schemeClr val="bg1"/>
                </a:solidFill>
                <a:effectLst/>
              </a:rPr>
              <a:t>) </a:t>
            </a:r>
            <a:r>
              <a:rPr lang="en-US" sz="2800" dirty="0" err="1">
                <a:solidFill>
                  <a:schemeClr val="bg1"/>
                </a:solidFill>
                <a:effectLst/>
              </a:rPr>
              <a:t>onmogelijk</a:t>
            </a:r>
            <a:r>
              <a:rPr lang="en-US" sz="2800" dirty="0">
                <a:solidFill>
                  <a:schemeClr val="bg1"/>
                </a:solidFill>
                <a:effectLst/>
              </a:rPr>
              <a:t> om </a:t>
            </a:r>
            <a:r>
              <a:rPr lang="en-US" sz="2800" dirty="0" err="1">
                <a:solidFill>
                  <a:schemeClr val="bg1"/>
                </a:solidFill>
                <a:effectLst/>
              </a:rPr>
              <a:t>vanuit</a:t>
            </a:r>
            <a:r>
              <a:rPr lang="en-US" sz="2800" dirty="0">
                <a:solidFill>
                  <a:schemeClr val="bg1"/>
                </a:solidFill>
                <a:effectLst/>
              </a:rPr>
              <a:t> de hand </a:t>
            </a:r>
            <a:r>
              <a:rPr lang="en-US" sz="2800" dirty="0" err="1">
                <a:solidFill>
                  <a:schemeClr val="bg1"/>
                </a:solidFill>
                <a:effectLst/>
              </a:rPr>
              <a:t>mooie</a:t>
            </a:r>
            <a:r>
              <a:rPr lang="en-US" sz="2800" dirty="0">
                <a:solidFill>
                  <a:schemeClr val="bg1"/>
                </a:solidFill>
                <a:effectLst/>
              </a:rPr>
              <a:t>, </a:t>
            </a:r>
            <a:r>
              <a:rPr lang="en-US" sz="2800" dirty="0" err="1">
                <a:solidFill>
                  <a:schemeClr val="bg1"/>
                </a:solidFill>
                <a:effectLst/>
              </a:rPr>
              <a:t>strakke</a:t>
            </a:r>
            <a:r>
              <a:rPr lang="en-US" sz="2800" dirty="0">
                <a:solidFill>
                  <a:schemeClr val="bg1"/>
                </a:solidFill>
                <a:effectLst/>
              </a:rPr>
              <a:t> </a:t>
            </a:r>
            <a:r>
              <a:rPr lang="en-US" sz="2800" dirty="0" err="1">
                <a:solidFill>
                  <a:schemeClr val="bg1"/>
                </a:solidFill>
                <a:effectLst/>
              </a:rPr>
              <a:t>beelden</a:t>
            </a:r>
            <a:r>
              <a:rPr lang="en-US" sz="2800" dirty="0">
                <a:solidFill>
                  <a:schemeClr val="bg1"/>
                </a:solidFill>
                <a:effectLst/>
              </a:rPr>
              <a:t>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maken</a:t>
            </a:r>
            <a:r>
              <a:rPr lang="en-US" sz="2800" dirty="0">
                <a:solidFill>
                  <a:schemeClr val="bg1"/>
                </a:solidFill>
                <a:effectLst/>
              </a:rPr>
              <a: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statief</a:t>
            </a:r>
            <a:r>
              <a:rPr lang="en-US" sz="2800" dirty="0">
                <a:solidFill>
                  <a:schemeClr val="bg1"/>
                </a:solidFill>
                <a:effectLst/>
              </a:rPr>
              <a:t> is </a:t>
            </a:r>
            <a:r>
              <a:rPr lang="en-US" sz="2800" dirty="0" err="1">
                <a:solidFill>
                  <a:schemeClr val="bg1"/>
                </a:solidFill>
                <a:effectLst/>
              </a:rPr>
              <a:t>echt</a:t>
            </a:r>
            <a:r>
              <a:rPr lang="en-US" sz="2800" dirty="0">
                <a:solidFill>
                  <a:schemeClr val="bg1"/>
                </a:solidFill>
                <a:effectLst/>
              </a:rPr>
              <a:t> </a:t>
            </a:r>
            <a:r>
              <a:rPr lang="en-US" sz="2800" dirty="0" err="1">
                <a:solidFill>
                  <a:schemeClr val="bg1"/>
                </a:solidFill>
                <a:effectLst/>
              </a:rPr>
              <a:t>een</a:t>
            </a:r>
            <a:r>
              <a:rPr lang="en-US" sz="2800" dirty="0">
                <a:solidFill>
                  <a:schemeClr val="bg1"/>
                </a:solidFill>
                <a:effectLst/>
              </a:rPr>
              <a:t> must </a:t>
            </a:r>
            <a:r>
              <a:rPr lang="en-US" sz="2800" dirty="0" err="1">
                <a:solidFill>
                  <a:schemeClr val="bg1"/>
                </a:solidFill>
                <a:effectLst/>
              </a:rPr>
              <a:t>voor</a:t>
            </a:r>
            <a:r>
              <a:rPr lang="en-US" sz="2800" dirty="0">
                <a:solidFill>
                  <a:schemeClr val="bg1"/>
                </a:solidFill>
                <a:effectLst/>
              </a:rPr>
              <a:t> </a:t>
            </a:r>
            <a:r>
              <a:rPr lang="en-US" sz="2800" dirty="0" err="1">
                <a:solidFill>
                  <a:schemeClr val="bg1"/>
                </a:solidFill>
                <a:effectLst/>
              </a:rPr>
              <a:t>nachtfotografie</a:t>
            </a:r>
            <a:r>
              <a:rPr lang="en-US" sz="2800" dirty="0">
                <a:solidFill>
                  <a:schemeClr val="bg1"/>
                </a:solidFill>
                <a:effectLst/>
              </a:rPr>
              <a:t>. </a:t>
            </a:r>
            <a:r>
              <a:rPr lang="en-US" sz="2800" dirty="0" err="1">
                <a:solidFill>
                  <a:schemeClr val="bg1"/>
                </a:solidFill>
                <a:effectLst/>
              </a:rPr>
              <a:t>Statieven</a:t>
            </a:r>
            <a:r>
              <a:rPr lang="en-US" sz="2800" dirty="0">
                <a:solidFill>
                  <a:schemeClr val="bg1"/>
                </a:solidFill>
                <a:effectLst/>
              </a:rPr>
              <a:t> </a:t>
            </a:r>
            <a:r>
              <a:rPr lang="en-US" sz="2800" dirty="0" err="1">
                <a:solidFill>
                  <a:schemeClr val="bg1"/>
                </a:solidFill>
                <a:effectLst/>
              </a:rPr>
              <a:t>zijn</a:t>
            </a:r>
            <a:r>
              <a:rPr lang="en-US" sz="2800" dirty="0">
                <a:solidFill>
                  <a:schemeClr val="bg1"/>
                </a:solidFill>
                <a:effectLst/>
              </a:rPr>
              <a:t> er in </a:t>
            </a:r>
            <a:r>
              <a:rPr lang="en-US" sz="2800" dirty="0" err="1">
                <a:solidFill>
                  <a:schemeClr val="bg1"/>
                </a:solidFill>
                <a:effectLst/>
              </a:rPr>
              <a:t>allerlei</a:t>
            </a:r>
            <a:r>
              <a:rPr lang="en-US" sz="2800" dirty="0">
                <a:solidFill>
                  <a:schemeClr val="bg1"/>
                </a:solidFill>
                <a:effectLst/>
              </a:rPr>
              <a:t> </a:t>
            </a:r>
            <a:r>
              <a:rPr lang="en-US" sz="2800" dirty="0" err="1">
                <a:solidFill>
                  <a:schemeClr val="bg1"/>
                </a:solidFill>
                <a:effectLst/>
              </a:rPr>
              <a:t>soorten</a:t>
            </a:r>
            <a:r>
              <a:rPr lang="en-US" sz="2800" dirty="0">
                <a:solidFill>
                  <a:schemeClr val="bg1"/>
                </a:solidFill>
                <a:effectLst/>
              </a:rPr>
              <a:t>, </a:t>
            </a:r>
            <a:r>
              <a:rPr lang="en-US" sz="2800" dirty="0" err="1">
                <a:solidFill>
                  <a:schemeClr val="bg1"/>
                </a:solidFill>
                <a:effectLst/>
              </a:rPr>
              <a:t>maten</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a:t>
            </a:r>
            <a:r>
              <a:rPr lang="en-US" sz="2800" dirty="0" err="1">
                <a:solidFill>
                  <a:schemeClr val="bg1"/>
                </a:solidFill>
                <a:effectLst/>
              </a:rPr>
              <a:t>prijsklassen</a:t>
            </a:r>
            <a:r>
              <a:rPr lang="en-US" sz="2800" dirty="0">
                <a:solidFill>
                  <a:schemeClr val="bg1"/>
                </a:solidFill>
                <a:effectLst/>
              </a:rPr>
              <a: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statief</a:t>
            </a:r>
            <a:r>
              <a:rPr lang="en-US" sz="2800" dirty="0">
                <a:solidFill>
                  <a:schemeClr val="bg1"/>
                </a:solidFill>
                <a:effectLst/>
              </a:rPr>
              <a:t> </a:t>
            </a:r>
            <a:r>
              <a:rPr lang="en-US" sz="2800" dirty="0" err="1">
                <a:solidFill>
                  <a:schemeClr val="bg1"/>
                </a:solidFill>
                <a:effectLst/>
              </a:rPr>
              <a:t>dat</a:t>
            </a:r>
            <a:r>
              <a:rPr lang="en-US" sz="2800" dirty="0">
                <a:solidFill>
                  <a:schemeClr val="bg1"/>
                </a:solidFill>
                <a:effectLst/>
              </a:rPr>
              <a:t> </a:t>
            </a:r>
            <a:r>
              <a:rPr lang="en-US" sz="2800" dirty="0" err="1">
                <a:solidFill>
                  <a:schemeClr val="bg1"/>
                </a:solidFill>
                <a:effectLst/>
              </a:rPr>
              <a:t>niet</a:t>
            </a:r>
            <a:r>
              <a:rPr lang="en-US" sz="2800" dirty="0">
                <a:solidFill>
                  <a:schemeClr val="bg1"/>
                </a:solidFill>
                <a:effectLst/>
              </a:rPr>
              <a:t> </a:t>
            </a:r>
            <a:r>
              <a:rPr lang="en-US" sz="2800" dirty="0" err="1">
                <a:solidFill>
                  <a:schemeClr val="bg1"/>
                </a:solidFill>
                <a:effectLst/>
              </a:rPr>
              <a:t>stevig</a:t>
            </a:r>
            <a:r>
              <a:rPr lang="en-US" sz="2800" dirty="0">
                <a:solidFill>
                  <a:schemeClr val="bg1"/>
                </a:solidFill>
                <a:effectLst/>
              </a:rPr>
              <a:t> </a:t>
            </a:r>
            <a:r>
              <a:rPr lang="en-US" sz="2800" dirty="0" err="1">
                <a:solidFill>
                  <a:schemeClr val="bg1"/>
                </a:solidFill>
                <a:effectLst/>
              </a:rPr>
              <a:t>staat</a:t>
            </a:r>
            <a:r>
              <a:rPr lang="en-US" sz="2800" dirty="0">
                <a:solidFill>
                  <a:schemeClr val="bg1"/>
                </a:solidFill>
                <a:effectLst/>
              </a:rPr>
              <a:t> of je camera </a:t>
            </a:r>
            <a:r>
              <a:rPr lang="en-US" sz="2800" dirty="0" err="1">
                <a:solidFill>
                  <a:schemeClr val="bg1"/>
                </a:solidFill>
                <a:effectLst/>
              </a:rPr>
              <a:t>niet</a:t>
            </a:r>
            <a:r>
              <a:rPr lang="en-US" sz="2800" dirty="0">
                <a:solidFill>
                  <a:schemeClr val="bg1"/>
                </a:solidFill>
                <a:effectLst/>
              </a:rPr>
              <a:t> </a:t>
            </a:r>
            <a:r>
              <a:rPr lang="en-US" sz="2800" dirty="0" err="1">
                <a:solidFill>
                  <a:schemeClr val="bg1"/>
                </a:solidFill>
                <a:effectLst/>
              </a:rPr>
              <a:t>kan</a:t>
            </a:r>
            <a:r>
              <a:rPr lang="en-US" sz="2800" dirty="0">
                <a:solidFill>
                  <a:schemeClr val="bg1"/>
                </a:solidFill>
                <a:effectLst/>
              </a:rPr>
              <a:t> </a:t>
            </a:r>
            <a:r>
              <a:rPr lang="en-US" sz="2800" dirty="0" err="1">
                <a:solidFill>
                  <a:schemeClr val="bg1"/>
                </a:solidFill>
                <a:effectLst/>
              </a:rPr>
              <a:t>dragen</a:t>
            </a:r>
            <a:r>
              <a:rPr lang="en-US" sz="2800" dirty="0">
                <a:solidFill>
                  <a:schemeClr val="bg1"/>
                </a:solidFill>
                <a:effectLst/>
              </a:rPr>
              <a:t>, is </a:t>
            </a:r>
            <a:r>
              <a:rPr lang="en-US" sz="2800" dirty="0" err="1">
                <a:solidFill>
                  <a:schemeClr val="bg1"/>
                </a:solidFill>
                <a:effectLst/>
              </a:rPr>
              <a:t>weggegooid</a:t>
            </a:r>
            <a:r>
              <a:rPr lang="en-US" sz="2800" dirty="0">
                <a:solidFill>
                  <a:schemeClr val="bg1"/>
                </a:solidFill>
                <a:effectLst/>
              </a:rPr>
              <a:t> geld.</a:t>
            </a:r>
            <a:br>
              <a:rPr lang="en-US" sz="2800" dirty="0">
                <a:solidFill>
                  <a:schemeClr val="bg1"/>
                </a:solidFill>
                <a:effectLst/>
              </a:rPr>
            </a:br>
            <a:endParaRPr lang="en-US" sz="28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05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hemel, buitenshuis, schip, transport&#10;&#10;Automatisch gegenereerde beschrijving">
            <a:extLst>
              <a:ext uri="{FF2B5EF4-FFF2-40B4-BE49-F238E27FC236}">
                <a16:creationId xmlns:a16="http://schemas.microsoft.com/office/drawing/2014/main" id="{F91A38FF-085C-71FF-BD71-6D3BA5EBE2B2}"/>
              </a:ext>
            </a:extLst>
          </p:cNvPr>
          <p:cNvPicPr>
            <a:picLocks noChangeAspect="1"/>
          </p:cNvPicPr>
          <p:nvPr/>
        </p:nvPicPr>
        <p:blipFill>
          <a:blip r:embed="rId2">
            <a:extLst>
              <a:ext uri="{28A0092B-C50C-407E-A947-70E740481C1C}">
                <a14:useLocalDpi xmlns:a14="http://schemas.microsoft.com/office/drawing/2010/main" val="0"/>
              </a:ext>
            </a:extLst>
          </a:blip>
          <a:srcRect l="4741" t="9091" r="18844"/>
          <a:stretch/>
        </p:blipFill>
        <p:spPr>
          <a:xfrm>
            <a:off x="3342072" y="10"/>
            <a:ext cx="8951089"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BABB7308-1956-C987-01D1-D3F6E3D2C978}"/>
              </a:ext>
            </a:extLst>
          </p:cNvPr>
          <p:cNvSpPr>
            <a:spLocks noGrp="1"/>
          </p:cNvSpPr>
          <p:nvPr>
            <p:ph type="title"/>
          </p:nvPr>
        </p:nvSpPr>
        <p:spPr>
          <a:xfrm>
            <a:off x="477979" y="771988"/>
            <a:ext cx="6856271" cy="5460330"/>
          </a:xfrm>
        </p:spPr>
        <p:txBody>
          <a:bodyPr vert="horz" lIns="91440" tIns="45720" rIns="91440" bIns="45720" rtlCol="0" anchor="b">
            <a:noAutofit/>
          </a:bodyPr>
          <a:lstStyle/>
          <a:p>
            <a:pPr>
              <a:spcAft>
                <a:spcPts val="800"/>
              </a:spcAft>
            </a:pPr>
            <a:r>
              <a:rPr lang="en-US" sz="2800" b="1" dirty="0">
                <a:solidFill>
                  <a:schemeClr val="bg1"/>
                </a:solidFill>
                <a:effectLst/>
              </a:rPr>
              <a:t>Tip 3: Trigger je camera met </a:t>
            </a:r>
            <a:r>
              <a:rPr lang="en-US" sz="2800" b="1" dirty="0" err="1">
                <a:solidFill>
                  <a:schemeClr val="bg1"/>
                </a:solidFill>
                <a:effectLst/>
              </a:rPr>
              <a:t>een</a:t>
            </a:r>
            <a:r>
              <a:rPr lang="en-US" sz="2800" b="1" dirty="0">
                <a:solidFill>
                  <a:schemeClr val="bg1"/>
                </a:solidFill>
                <a:effectLst/>
              </a:rPr>
              <a:t> </a:t>
            </a:r>
            <a:r>
              <a:rPr lang="en-US" sz="2800" b="1" dirty="0" err="1">
                <a:solidFill>
                  <a:schemeClr val="bg1"/>
                </a:solidFill>
                <a:effectLst/>
              </a:rPr>
              <a:t>afstandsbediening</a:t>
            </a:r>
            <a:r>
              <a:rPr lang="en-US" sz="2800" b="1" dirty="0">
                <a:solidFill>
                  <a:schemeClr val="bg1"/>
                </a:solidFill>
                <a:effectLst/>
              </a:rPr>
              <a:t>.</a:t>
            </a:r>
            <a:br>
              <a:rPr lang="en-US" sz="2800" b="1" dirty="0">
                <a:solidFill>
                  <a:schemeClr val="bg1"/>
                </a:solidFill>
                <a:effectLst/>
              </a:rPr>
            </a:br>
            <a:br>
              <a:rPr lang="en-US" sz="2800" dirty="0">
                <a:solidFill>
                  <a:schemeClr val="bg1"/>
                </a:solidFill>
                <a:effectLst/>
              </a:rPr>
            </a:br>
            <a:r>
              <a:rPr lang="en-US" sz="2800" dirty="0">
                <a:solidFill>
                  <a:schemeClr val="bg1"/>
                </a:solidFill>
                <a:effectLst/>
              </a:rPr>
              <a:t>Als je met </a:t>
            </a:r>
            <a:r>
              <a:rPr lang="en-US" sz="2800" dirty="0" err="1">
                <a:solidFill>
                  <a:schemeClr val="bg1"/>
                </a:solidFill>
                <a:effectLst/>
              </a:rPr>
              <a:t>lange</a:t>
            </a:r>
            <a:r>
              <a:rPr lang="en-US" sz="2800" dirty="0">
                <a:solidFill>
                  <a:schemeClr val="bg1"/>
                </a:solidFill>
                <a:effectLst/>
              </a:rPr>
              <a:t> </a:t>
            </a:r>
            <a:r>
              <a:rPr lang="en-US" sz="2800" dirty="0" err="1">
                <a:solidFill>
                  <a:schemeClr val="bg1"/>
                </a:solidFill>
                <a:effectLst/>
              </a:rPr>
              <a:t>sluitertijden</a:t>
            </a:r>
            <a:r>
              <a:rPr lang="en-US" sz="2800" dirty="0">
                <a:solidFill>
                  <a:schemeClr val="bg1"/>
                </a:solidFill>
                <a:effectLst/>
              </a:rPr>
              <a:t> </a:t>
            </a:r>
            <a:r>
              <a:rPr lang="en-US" sz="2800" dirty="0" err="1">
                <a:solidFill>
                  <a:schemeClr val="bg1"/>
                </a:solidFill>
                <a:effectLst/>
              </a:rPr>
              <a:t>werkt</a:t>
            </a:r>
            <a:r>
              <a:rPr lang="en-US" sz="2800" dirty="0">
                <a:solidFill>
                  <a:schemeClr val="bg1"/>
                </a:solidFill>
                <a:effectLst/>
              </a:rPr>
              <a:t> of </a:t>
            </a:r>
            <a:r>
              <a:rPr lang="en-US" sz="2800" dirty="0" err="1">
                <a:solidFill>
                  <a:schemeClr val="bg1"/>
                </a:solidFill>
                <a:effectLst/>
              </a:rPr>
              <a:t>meerdere</a:t>
            </a:r>
            <a:r>
              <a:rPr lang="en-US" sz="2800" dirty="0">
                <a:solidFill>
                  <a:schemeClr val="bg1"/>
                </a:solidFill>
                <a:effectLst/>
              </a:rPr>
              <a:t> </a:t>
            </a:r>
            <a:r>
              <a:rPr lang="en-US" sz="2800" dirty="0" err="1">
                <a:solidFill>
                  <a:schemeClr val="bg1"/>
                </a:solidFill>
                <a:effectLst/>
              </a:rPr>
              <a:t>opnames</a:t>
            </a:r>
            <a:r>
              <a:rPr lang="en-US" sz="2800" dirty="0">
                <a:solidFill>
                  <a:schemeClr val="bg1"/>
                </a:solidFill>
                <a:effectLst/>
              </a:rPr>
              <a:t> </a:t>
            </a:r>
            <a:r>
              <a:rPr lang="en-US" sz="2800" dirty="0" err="1">
                <a:solidFill>
                  <a:schemeClr val="bg1"/>
                </a:solidFill>
                <a:effectLst/>
              </a:rPr>
              <a:t>maakt</a:t>
            </a:r>
            <a:r>
              <a:rPr lang="en-US" sz="2800" dirty="0">
                <a:solidFill>
                  <a:schemeClr val="bg1"/>
                </a:solidFill>
                <a:effectLst/>
              </a:rPr>
              <a:t>, is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afstandsbediening</a:t>
            </a:r>
            <a:r>
              <a:rPr lang="en-US" sz="2800" dirty="0">
                <a:solidFill>
                  <a:schemeClr val="bg1"/>
                </a:solidFill>
                <a:effectLst/>
              </a:rPr>
              <a:t> </a:t>
            </a:r>
            <a:r>
              <a:rPr lang="en-US" sz="2800" dirty="0" err="1">
                <a:solidFill>
                  <a:schemeClr val="bg1"/>
                </a:solidFill>
                <a:effectLst/>
              </a:rPr>
              <a:t>zeker</a:t>
            </a:r>
            <a:r>
              <a:rPr lang="en-US" sz="2800" dirty="0">
                <a:solidFill>
                  <a:schemeClr val="bg1"/>
                </a:solidFill>
                <a:effectLst/>
              </a:rPr>
              <a:t> </a:t>
            </a:r>
            <a:r>
              <a:rPr lang="en-US" sz="2800" dirty="0" err="1">
                <a:solidFill>
                  <a:schemeClr val="bg1"/>
                </a:solidFill>
                <a:effectLst/>
              </a:rPr>
              <a:t>een</a:t>
            </a:r>
            <a:r>
              <a:rPr lang="en-US" sz="2800" dirty="0">
                <a:solidFill>
                  <a:schemeClr val="bg1"/>
                </a:solidFill>
                <a:effectLst/>
              </a:rPr>
              <a:t> must. Het is </a:t>
            </a:r>
            <a:r>
              <a:rPr lang="en-US" sz="2800" dirty="0" err="1">
                <a:solidFill>
                  <a:schemeClr val="bg1"/>
                </a:solidFill>
                <a:effectLst/>
              </a:rPr>
              <a:t>voor</a:t>
            </a:r>
            <a:r>
              <a:rPr lang="en-US" sz="2800" dirty="0">
                <a:solidFill>
                  <a:schemeClr val="bg1"/>
                </a:solidFill>
                <a:effectLst/>
              </a:rPr>
              <a:t> </a:t>
            </a:r>
            <a:r>
              <a:rPr lang="en-US" sz="2800" dirty="0" err="1">
                <a:solidFill>
                  <a:schemeClr val="bg1"/>
                </a:solidFill>
                <a:effectLst/>
              </a:rPr>
              <a:t>avondfotografie</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a:t>
            </a:r>
            <a:r>
              <a:rPr lang="en-US" sz="2800" dirty="0" err="1">
                <a:solidFill>
                  <a:schemeClr val="bg1"/>
                </a:solidFill>
                <a:effectLst/>
              </a:rPr>
              <a:t>nachtfotografie</a:t>
            </a:r>
            <a:r>
              <a:rPr lang="en-US" sz="2800" dirty="0">
                <a:solidFill>
                  <a:schemeClr val="bg1"/>
                </a:solidFill>
                <a:effectLst/>
              </a:rPr>
              <a:t> </a:t>
            </a:r>
            <a:r>
              <a:rPr lang="en-US" sz="2800" dirty="0" err="1">
                <a:solidFill>
                  <a:schemeClr val="bg1"/>
                </a:solidFill>
                <a:effectLst/>
              </a:rPr>
              <a:t>belangrijk</a:t>
            </a:r>
            <a:r>
              <a:rPr lang="en-US" sz="2800" dirty="0">
                <a:solidFill>
                  <a:schemeClr val="bg1"/>
                </a:solidFill>
                <a:effectLst/>
              </a:rPr>
              <a:t> </a:t>
            </a:r>
            <a:r>
              <a:rPr lang="en-US" sz="2800" dirty="0" err="1">
                <a:solidFill>
                  <a:schemeClr val="bg1"/>
                </a:solidFill>
                <a:effectLst/>
              </a:rPr>
              <a:t>dat</a:t>
            </a:r>
            <a:r>
              <a:rPr lang="en-US" sz="2800" dirty="0">
                <a:solidFill>
                  <a:schemeClr val="bg1"/>
                </a:solidFill>
                <a:effectLst/>
              </a:rPr>
              <a:t> je camera </a:t>
            </a:r>
            <a:r>
              <a:rPr lang="en-US" sz="2800" dirty="0" err="1">
                <a:solidFill>
                  <a:schemeClr val="bg1"/>
                </a:solidFill>
                <a:effectLst/>
              </a:rPr>
              <a:t>tussendoor</a:t>
            </a:r>
            <a:r>
              <a:rPr lang="en-US" sz="2800" dirty="0">
                <a:solidFill>
                  <a:schemeClr val="bg1"/>
                </a:solidFill>
                <a:effectLst/>
              </a:rPr>
              <a:t> </a:t>
            </a:r>
            <a:r>
              <a:rPr lang="en-US" sz="2800" dirty="0" err="1">
                <a:solidFill>
                  <a:schemeClr val="bg1"/>
                </a:solidFill>
                <a:effectLst/>
              </a:rPr>
              <a:t>niet</a:t>
            </a:r>
            <a:r>
              <a:rPr lang="en-US" sz="2800" dirty="0">
                <a:solidFill>
                  <a:schemeClr val="bg1"/>
                </a:solidFill>
                <a:effectLst/>
              </a:rPr>
              <a:t> </a:t>
            </a:r>
            <a:r>
              <a:rPr lang="en-US" sz="2800" dirty="0" err="1">
                <a:solidFill>
                  <a:schemeClr val="bg1"/>
                </a:solidFill>
                <a:effectLst/>
              </a:rPr>
              <a:t>beweegt</a:t>
            </a:r>
            <a:r>
              <a:rPr lang="en-US" sz="2800" dirty="0">
                <a:solidFill>
                  <a:schemeClr val="bg1"/>
                </a:solidFill>
              </a:rPr>
              <a:t> om</a:t>
            </a:r>
            <a:r>
              <a:rPr lang="en-US" sz="2800" dirty="0">
                <a:solidFill>
                  <a:schemeClr val="bg1"/>
                </a:solidFill>
                <a:effectLst/>
              </a:rPr>
              <a:t> </a:t>
            </a:r>
            <a:r>
              <a:rPr lang="en-US" sz="2800" dirty="0" err="1">
                <a:solidFill>
                  <a:schemeClr val="bg1"/>
                </a:solidFill>
                <a:effectLst/>
              </a:rPr>
              <a:t>trillingen</a:t>
            </a:r>
            <a:r>
              <a:rPr lang="en-US" sz="2800" dirty="0">
                <a:solidFill>
                  <a:schemeClr val="bg1"/>
                </a:solidFill>
                <a:effectLst/>
              </a:rPr>
              <a:t> in het </a:t>
            </a:r>
            <a:r>
              <a:rPr lang="en-US" sz="2800" dirty="0" err="1">
                <a:solidFill>
                  <a:schemeClr val="bg1"/>
                </a:solidFill>
                <a:effectLst/>
              </a:rPr>
              <a:t>beeld</a:t>
            </a:r>
            <a:r>
              <a:rPr lang="en-US" sz="2800" dirty="0">
                <a:solidFill>
                  <a:schemeClr val="bg1"/>
                </a:solidFill>
                <a:effectLst/>
              </a:rPr>
              <a:t>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voorkomen</a:t>
            </a:r>
            <a:r>
              <a:rPr lang="en-US" sz="2800" dirty="0">
                <a:solidFill>
                  <a:schemeClr val="bg1"/>
                </a:solidFill>
                <a:effectLst/>
              </a:rPr>
              <a:t>. Zo </a:t>
            </a:r>
            <a:r>
              <a:rPr lang="en-US" sz="2800" dirty="0" err="1">
                <a:solidFill>
                  <a:schemeClr val="bg1"/>
                </a:solidFill>
                <a:effectLst/>
              </a:rPr>
              <a:t>weet</a:t>
            </a:r>
            <a:r>
              <a:rPr lang="en-US" sz="2800" dirty="0">
                <a:solidFill>
                  <a:schemeClr val="bg1"/>
                </a:solidFill>
                <a:effectLst/>
              </a:rPr>
              <a:t> je </a:t>
            </a:r>
            <a:r>
              <a:rPr lang="en-US" sz="2800" dirty="0" err="1">
                <a:solidFill>
                  <a:schemeClr val="bg1"/>
                </a:solidFill>
                <a:effectLst/>
              </a:rPr>
              <a:t>zeker</a:t>
            </a:r>
            <a:r>
              <a:rPr lang="en-US" sz="2800" dirty="0">
                <a:solidFill>
                  <a:schemeClr val="bg1"/>
                </a:solidFill>
                <a:effectLst/>
              </a:rPr>
              <a:t> </a:t>
            </a:r>
            <a:r>
              <a:rPr lang="en-US" sz="2800" dirty="0" err="1">
                <a:solidFill>
                  <a:schemeClr val="bg1"/>
                </a:solidFill>
                <a:effectLst/>
              </a:rPr>
              <a:t>dat</a:t>
            </a:r>
            <a:r>
              <a:rPr lang="en-US" sz="2800" dirty="0">
                <a:solidFill>
                  <a:schemeClr val="bg1"/>
                </a:solidFill>
                <a:effectLst/>
              </a:rPr>
              <a:t> de </a:t>
            </a:r>
            <a:r>
              <a:rPr lang="en-US" sz="2800" dirty="0" err="1">
                <a:solidFill>
                  <a:schemeClr val="bg1"/>
                </a:solidFill>
                <a:effectLst/>
              </a:rPr>
              <a:t>beelden</a:t>
            </a:r>
            <a:r>
              <a:rPr lang="en-US" sz="2800" dirty="0">
                <a:solidFill>
                  <a:schemeClr val="bg1"/>
                </a:solidFill>
                <a:effectLst/>
              </a:rPr>
              <a:t> </a:t>
            </a:r>
            <a:r>
              <a:rPr lang="en-US" sz="2800" dirty="0" err="1">
                <a:solidFill>
                  <a:schemeClr val="bg1"/>
                </a:solidFill>
                <a:effectLst/>
              </a:rPr>
              <a:t>scherp</a:t>
            </a:r>
            <a:r>
              <a:rPr lang="en-US" sz="2800" dirty="0">
                <a:solidFill>
                  <a:schemeClr val="bg1"/>
                </a:solidFill>
                <a:effectLst/>
              </a:rPr>
              <a:t> </a:t>
            </a:r>
            <a:r>
              <a:rPr lang="en-US" sz="2800" dirty="0" err="1">
                <a:solidFill>
                  <a:schemeClr val="bg1"/>
                </a:solidFill>
                <a:effectLst/>
              </a:rPr>
              <a:t>zijn</a:t>
            </a:r>
            <a:r>
              <a:rPr lang="en-US" sz="2800" dirty="0">
                <a:solidFill>
                  <a:schemeClr val="bg1"/>
                </a:solidFill>
                <a:effectLst/>
              </a:rPr>
              <a:t>. </a:t>
            </a:r>
            <a:br>
              <a:rPr lang="en-US" sz="2800" dirty="0">
                <a:solidFill>
                  <a:schemeClr val="bg1"/>
                </a:solidFill>
                <a:effectLst/>
              </a:rPr>
            </a:br>
            <a:r>
              <a:rPr lang="en-US" sz="2800" dirty="0">
                <a:solidFill>
                  <a:schemeClr val="bg1"/>
                </a:solidFill>
                <a:effectLst/>
              </a:rPr>
              <a:t>Je </a:t>
            </a:r>
            <a:r>
              <a:rPr lang="en-US" sz="2800" dirty="0" err="1">
                <a:solidFill>
                  <a:schemeClr val="bg1"/>
                </a:solidFill>
                <a:effectLst/>
              </a:rPr>
              <a:t>kunt</a:t>
            </a:r>
            <a:r>
              <a:rPr lang="en-US" sz="2800" dirty="0">
                <a:solidFill>
                  <a:schemeClr val="bg1"/>
                </a:solidFill>
                <a:effectLst/>
              </a:rPr>
              <a:t> </a:t>
            </a:r>
            <a:r>
              <a:rPr lang="en-US" sz="2800" dirty="0" err="1">
                <a:solidFill>
                  <a:schemeClr val="bg1"/>
                </a:solidFill>
                <a:effectLst/>
              </a:rPr>
              <a:t>ook</a:t>
            </a:r>
            <a:r>
              <a:rPr lang="en-US" sz="2800" dirty="0">
                <a:solidFill>
                  <a:schemeClr val="bg1"/>
                </a:solidFill>
                <a:effectLst/>
              </a:rPr>
              <a:t> </a:t>
            </a:r>
            <a:r>
              <a:rPr lang="en-US" sz="2800" dirty="0" err="1">
                <a:solidFill>
                  <a:schemeClr val="bg1"/>
                </a:solidFill>
                <a:effectLst/>
              </a:rPr>
              <a:t>gebruik</a:t>
            </a:r>
            <a:r>
              <a:rPr lang="en-US" sz="2800" dirty="0">
                <a:solidFill>
                  <a:schemeClr val="bg1"/>
                </a:solidFill>
                <a:effectLst/>
              </a:rPr>
              <a:t> </a:t>
            </a:r>
            <a:r>
              <a:rPr lang="en-US" sz="2800" dirty="0" err="1">
                <a:solidFill>
                  <a:schemeClr val="bg1"/>
                </a:solidFill>
                <a:effectLst/>
              </a:rPr>
              <a:t>maken</a:t>
            </a:r>
            <a:r>
              <a:rPr lang="en-US" sz="2800" dirty="0">
                <a:solidFill>
                  <a:schemeClr val="bg1"/>
                </a:solidFill>
                <a:effectLst/>
              </a:rPr>
              <a:t> van de timer (of </a:t>
            </a:r>
            <a:r>
              <a:rPr lang="en-US" sz="2800" dirty="0" err="1">
                <a:solidFill>
                  <a:schemeClr val="bg1"/>
                </a:solidFill>
                <a:effectLst/>
              </a:rPr>
              <a:t>zelfontspanner</a:t>
            </a:r>
            <a:r>
              <a:rPr lang="en-US" sz="2800" dirty="0">
                <a:solidFill>
                  <a:schemeClr val="bg1"/>
                </a:solidFill>
                <a:effectLst/>
              </a:rPr>
              <a:t>) in je camera. </a:t>
            </a:r>
            <a:r>
              <a:rPr lang="en-US" sz="2800" dirty="0" err="1">
                <a:solidFill>
                  <a:schemeClr val="bg1"/>
                </a:solidFill>
                <a:effectLst/>
              </a:rPr>
              <a:t>Zet</a:t>
            </a:r>
            <a:r>
              <a:rPr lang="en-US" sz="2800" dirty="0">
                <a:solidFill>
                  <a:schemeClr val="bg1"/>
                </a:solidFill>
                <a:effectLst/>
              </a:rPr>
              <a:t> </a:t>
            </a:r>
            <a:r>
              <a:rPr lang="en-US" sz="2800" dirty="0" err="1">
                <a:solidFill>
                  <a:schemeClr val="bg1"/>
                </a:solidFill>
                <a:effectLst/>
              </a:rPr>
              <a:t>deze</a:t>
            </a:r>
            <a:r>
              <a:rPr lang="en-US" sz="2800" dirty="0">
                <a:solidFill>
                  <a:schemeClr val="bg1"/>
                </a:solidFill>
                <a:effectLst/>
              </a:rPr>
              <a:t> op 2 </a:t>
            </a:r>
            <a:r>
              <a:rPr lang="en-US" sz="2800" dirty="0" err="1">
                <a:solidFill>
                  <a:schemeClr val="bg1"/>
                </a:solidFill>
                <a:effectLst/>
              </a:rPr>
              <a:t>seconde</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je </a:t>
            </a:r>
            <a:r>
              <a:rPr lang="en-US" sz="2800" dirty="0" err="1">
                <a:solidFill>
                  <a:schemeClr val="bg1"/>
                </a:solidFill>
                <a:effectLst/>
              </a:rPr>
              <a:t>hebt</a:t>
            </a:r>
            <a:r>
              <a:rPr lang="en-US" sz="2800" dirty="0">
                <a:solidFill>
                  <a:schemeClr val="bg1"/>
                </a:solidFill>
              </a:rPr>
              <a:t> </a:t>
            </a:r>
            <a:r>
              <a:rPr lang="en-US" sz="2800" dirty="0" err="1">
                <a:solidFill>
                  <a:schemeClr val="bg1"/>
                </a:solidFill>
                <a:effectLst/>
              </a:rPr>
              <a:t>trillingvrije</a:t>
            </a:r>
            <a:r>
              <a:rPr lang="en-US" sz="2800" dirty="0">
                <a:solidFill>
                  <a:schemeClr val="bg1"/>
                </a:solidFill>
                <a:effectLst/>
              </a:rPr>
              <a:t> </a:t>
            </a:r>
            <a:r>
              <a:rPr lang="en-US" sz="2800" dirty="0" err="1">
                <a:solidFill>
                  <a:schemeClr val="bg1"/>
                </a:solidFill>
                <a:effectLst/>
              </a:rPr>
              <a:t>foto’s</a:t>
            </a:r>
            <a:r>
              <a:rPr lang="en-US" sz="2800" dirty="0">
                <a:solidFill>
                  <a:schemeClr val="bg1"/>
                </a:solidFill>
                <a:effectLst/>
              </a:rPr>
              <a:t>. </a:t>
            </a:r>
            <a:br>
              <a:rPr lang="en-US" sz="2800" dirty="0">
                <a:solidFill>
                  <a:schemeClr val="bg1"/>
                </a:solidFill>
                <a:effectLst/>
              </a:rPr>
            </a:br>
            <a:endParaRPr lang="en-US" sz="28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0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a:extLst>
              <a:ext uri="{FF2B5EF4-FFF2-40B4-BE49-F238E27FC236}">
                <a16:creationId xmlns:a16="http://schemas.microsoft.com/office/drawing/2014/main" id="{88E9AD27-28D5-AD77-A6BC-764757E332F5}"/>
              </a:ext>
            </a:extLst>
          </p:cNvPr>
          <p:cNvPicPr>
            <a:picLocks noChangeAspect="1"/>
          </p:cNvPicPr>
          <p:nvPr/>
        </p:nvPicPr>
        <p:blipFill>
          <a:blip r:embed="rId2">
            <a:extLst>
              <a:ext uri="{28A0092B-C50C-407E-A947-70E740481C1C}">
                <a14:useLocalDpi xmlns:a14="http://schemas.microsoft.com/office/drawing/2010/main" val="0"/>
              </a:ext>
            </a:extLst>
          </a:blip>
          <a:srcRect t="7538" r="23010" b="1211"/>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233BBBF-7418-58E4-ECEA-8411F7F85FB9}"/>
              </a:ext>
            </a:extLst>
          </p:cNvPr>
          <p:cNvSpPr>
            <a:spLocks noGrp="1"/>
          </p:cNvSpPr>
          <p:nvPr>
            <p:ph type="title"/>
          </p:nvPr>
        </p:nvSpPr>
        <p:spPr>
          <a:xfrm>
            <a:off x="477980" y="771989"/>
            <a:ext cx="4738789" cy="5460328"/>
          </a:xfrm>
        </p:spPr>
        <p:txBody>
          <a:bodyPr vert="horz" lIns="91440" tIns="45720" rIns="91440" bIns="45720" rtlCol="0" anchor="b">
            <a:normAutofit/>
          </a:bodyPr>
          <a:lstStyle/>
          <a:p>
            <a:pPr>
              <a:spcAft>
                <a:spcPts val="800"/>
              </a:spcAft>
            </a:pPr>
            <a:r>
              <a:rPr lang="en-US" sz="2800" b="1" dirty="0">
                <a:solidFill>
                  <a:schemeClr val="bg1"/>
                </a:solidFill>
                <a:effectLst/>
              </a:rPr>
              <a:t>Tip 4: Neem </a:t>
            </a:r>
            <a:r>
              <a:rPr lang="en-US" sz="2800" b="1" dirty="0" err="1">
                <a:solidFill>
                  <a:schemeClr val="bg1"/>
                </a:solidFill>
                <a:effectLst/>
              </a:rPr>
              <a:t>een</a:t>
            </a:r>
            <a:r>
              <a:rPr lang="en-US" sz="2800" b="1" dirty="0">
                <a:solidFill>
                  <a:schemeClr val="bg1"/>
                </a:solidFill>
                <a:effectLst/>
              </a:rPr>
              <a:t> </a:t>
            </a:r>
            <a:r>
              <a:rPr lang="en-US" sz="2800" b="1" dirty="0" err="1">
                <a:solidFill>
                  <a:schemeClr val="bg1"/>
                </a:solidFill>
                <a:effectLst/>
              </a:rPr>
              <a:t>lensdoekje</a:t>
            </a:r>
            <a:r>
              <a:rPr lang="en-US" sz="2800" b="1" dirty="0">
                <a:solidFill>
                  <a:schemeClr val="bg1"/>
                </a:solidFill>
                <a:effectLst/>
              </a:rPr>
              <a:t> mee.</a:t>
            </a:r>
            <a:br>
              <a:rPr lang="en-US" sz="2800" b="1" dirty="0">
                <a:solidFill>
                  <a:schemeClr val="bg1"/>
                </a:solidFill>
                <a:effectLst/>
              </a:rPr>
            </a:br>
            <a:br>
              <a:rPr lang="en-US" sz="2800" dirty="0">
                <a:solidFill>
                  <a:schemeClr val="bg1"/>
                </a:solidFill>
                <a:effectLst/>
              </a:rPr>
            </a:b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lensdoekje</a:t>
            </a:r>
            <a:r>
              <a:rPr lang="en-US" sz="2800" dirty="0">
                <a:solidFill>
                  <a:schemeClr val="bg1"/>
                </a:solidFill>
                <a:effectLst/>
              </a:rPr>
              <a:t> mag </a:t>
            </a:r>
            <a:r>
              <a:rPr lang="en-US" sz="2800" dirty="0" err="1">
                <a:solidFill>
                  <a:schemeClr val="bg1"/>
                </a:solidFill>
                <a:effectLst/>
              </a:rPr>
              <a:t>zeker</a:t>
            </a:r>
            <a:r>
              <a:rPr lang="en-US" sz="2800" dirty="0">
                <a:solidFill>
                  <a:schemeClr val="bg1"/>
                </a:solidFill>
                <a:effectLst/>
              </a:rPr>
              <a:t> </a:t>
            </a:r>
            <a:r>
              <a:rPr lang="en-US" sz="2800" dirty="0" err="1">
                <a:solidFill>
                  <a:schemeClr val="bg1"/>
                </a:solidFill>
                <a:effectLst/>
              </a:rPr>
              <a:t>niet</a:t>
            </a:r>
            <a:r>
              <a:rPr lang="en-US" sz="2800" dirty="0">
                <a:solidFill>
                  <a:schemeClr val="bg1"/>
                </a:solidFill>
                <a:effectLst/>
              </a:rPr>
              <a:t> </a:t>
            </a:r>
            <a:r>
              <a:rPr lang="en-US" sz="2800" dirty="0" err="1">
                <a:solidFill>
                  <a:schemeClr val="bg1"/>
                </a:solidFill>
                <a:effectLst/>
              </a:rPr>
              <a:t>ontbreken</a:t>
            </a:r>
            <a:r>
              <a:rPr lang="en-US" sz="2800" dirty="0">
                <a:solidFill>
                  <a:schemeClr val="bg1"/>
                </a:solidFill>
                <a:effectLst/>
              </a:rPr>
              <a:t> in je cameratas.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vuiltje</a:t>
            </a:r>
            <a:r>
              <a:rPr lang="en-US" sz="2800" dirty="0">
                <a:solidFill>
                  <a:schemeClr val="bg1"/>
                </a:solidFill>
                <a:effectLst/>
              </a:rPr>
              <a:t> op je lens </a:t>
            </a:r>
            <a:r>
              <a:rPr lang="en-US" sz="2800" dirty="0" err="1">
                <a:solidFill>
                  <a:schemeClr val="bg1"/>
                </a:solidFill>
                <a:effectLst/>
              </a:rPr>
              <a:t>kan</a:t>
            </a:r>
            <a:r>
              <a:rPr lang="en-US" sz="2800" dirty="0">
                <a:solidFill>
                  <a:schemeClr val="bg1"/>
                </a:solidFill>
                <a:effectLst/>
              </a:rPr>
              <a: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lensflare</a:t>
            </a:r>
            <a:r>
              <a:rPr lang="en-US" sz="2800" dirty="0">
                <a:solidFill>
                  <a:schemeClr val="bg1"/>
                </a:solidFill>
                <a:effectLst/>
              </a:rPr>
              <a:t> in je </a:t>
            </a:r>
            <a:r>
              <a:rPr lang="en-US" sz="2800" dirty="0" err="1">
                <a:solidFill>
                  <a:schemeClr val="bg1"/>
                </a:solidFill>
                <a:effectLst/>
              </a:rPr>
              <a:t>nachtfoto</a:t>
            </a:r>
            <a:r>
              <a:rPr lang="en-US" sz="2800" dirty="0">
                <a:solidFill>
                  <a:schemeClr val="bg1"/>
                </a:solidFill>
                <a:effectLst/>
              </a:rPr>
              <a:t> </a:t>
            </a:r>
            <a:r>
              <a:rPr lang="en-US" sz="2800" dirty="0" err="1">
                <a:solidFill>
                  <a:schemeClr val="bg1"/>
                </a:solidFill>
                <a:effectLst/>
              </a:rPr>
              <a:t>veroorzaken</a:t>
            </a:r>
            <a:r>
              <a:rPr lang="en-US" sz="2800" dirty="0">
                <a:solidFill>
                  <a:schemeClr val="bg1"/>
                </a:solidFill>
                <a:effectLst/>
              </a:rPr>
              <a:t>, </a:t>
            </a:r>
            <a:r>
              <a:rPr lang="en-US" sz="2800" dirty="0" err="1">
                <a:solidFill>
                  <a:schemeClr val="bg1"/>
                </a:solidFill>
                <a:effectLst/>
              </a:rPr>
              <a:t>iets</a:t>
            </a:r>
            <a:r>
              <a:rPr lang="en-US" sz="2800" dirty="0">
                <a:solidFill>
                  <a:schemeClr val="bg1"/>
                </a:solidFill>
                <a:effectLst/>
              </a:rPr>
              <a:t> wat in de </a:t>
            </a:r>
            <a:r>
              <a:rPr lang="en-US" sz="2800" dirty="0" err="1">
                <a:solidFill>
                  <a:schemeClr val="bg1"/>
                </a:solidFill>
                <a:effectLst/>
              </a:rPr>
              <a:t>nabewerking</a:t>
            </a:r>
            <a:r>
              <a:rPr lang="en-US" sz="2800" dirty="0">
                <a:solidFill>
                  <a:schemeClr val="bg1"/>
                </a:solidFill>
                <a:effectLst/>
              </a:rPr>
              <a:t> </a:t>
            </a:r>
            <a:r>
              <a:rPr lang="en-US" sz="2800" dirty="0" err="1">
                <a:solidFill>
                  <a:schemeClr val="bg1"/>
                </a:solidFill>
                <a:effectLst/>
              </a:rPr>
              <a:t>lastig</a:t>
            </a:r>
            <a:r>
              <a:rPr lang="en-US" sz="2800" dirty="0">
                <a:solidFill>
                  <a:schemeClr val="bg1"/>
                </a:solidFill>
                <a:effectLst/>
              </a:rPr>
              <a:t> is om </a:t>
            </a:r>
            <a:r>
              <a:rPr lang="en-US" sz="2800" dirty="0" err="1">
                <a:solidFill>
                  <a:schemeClr val="bg1"/>
                </a:solidFill>
                <a:effectLst/>
              </a:rPr>
              <a:t>weg</a:t>
            </a:r>
            <a:r>
              <a:rPr lang="en-US" sz="2800" dirty="0">
                <a:solidFill>
                  <a:schemeClr val="bg1"/>
                </a:solidFill>
                <a:effectLst/>
              </a:rPr>
              <a:t>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halen</a:t>
            </a:r>
            <a:r>
              <a:rPr lang="en-US" sz="2800" dirty="0">
                <a:solidFill>
                  <a:schemeClr val="bg1"/>
                </a:solidFill>
                <a:effectLst/>
              </a:rPr>
              <a:t>. Maak </a:t>
            </a:r>
            <a:r>
              <a:rPr lang="en-US" sz="2800" dirty="0" err="1">
                <a:solidFill>
                  <a:schemeClr val="bg1"/>
                </a:solidFill>
                <a:effectLst/>
              </a:rPr>
              <a:t>daarom</a:t>
            </a:r>
            <a:r>
              <a:rPr lang="en-US" sz="2800" dirty="0">
                <a:solidFill>
                  <a:schemeClr val="bg1"/>
                </a:solidFill>
                <a:effectLst/>
              </a:rPr>
              <a:t> </a:t>
            </a:r>
            <a:r>
              <a:rPr lang="en-US" sz="2800" dirty="0" err="1">
                <a:solidFill>
                  <a:schemeClr val="bg1"/>
                </a:solidFill>
                <a:effectLst/>
              </a:rPr>
              <a:t>voordat</a:t>
            </a:r>
            <a:r>
              <a:rPr lang="en-US" sz="2800" dirty="0">
                <a:solidFill>
                  <a:schemeClr val="bg1"/>
                </a:solidFill>
                <a:effectLst/>
              </a:rPr>
              <a:t> je </a:t>
            </a:r>
            <a:r>
              <a:rPr lang="en-US" sz="2800" dirty="0" err="1">
                <a:solidFill>
                  <a:schemeClr val="bg1"/>
                </a:solidFill>
                <a:effectLst/>
              </a:rPr>
              <a:t>gaat</a:t>
            </a:r>
            <a:r>
              <a:rPr lang="en-US" sz="2800" dirty="0">
                <a:solidFill>
                  <a:schemeClr val="bg1"/>
                </a:solidFill>
                <a:effectLst/>
              </a:rPr>
              <a:t> </a:t>
            </a:r>
            <a:r>
              <a:rPr lang="en-US" sz="2800" dirty="0" err="1">
                <a:solidFill>
                  <a:schemeClr val="bg1"/>
                </a:solidFill>
                <a:effectLst/>
              </a:rPr>
              <a:t>fotograferen</a:t>
            </a:r>
            <a:r>
              <a:rPr lang="en-US" sz="2800" dirty="0">
                <a:solidFill>
                  <a:schemeClr val="bg1"/>
                </a:solidFill>
                <a:effectLst/>
              </a:rPr>
              <a:t> je </a:t>
            </a:r>
            <a:r>
              <a:rPr lang="en-US" sz="2800" dirty="0" err="1">
                <a:solidFill>
                  <a:schemeClr val="bg1"/>
                </a:solidFill>
                <a:effectLst/>
              </a:rPr>
              <a:t>objectief</a:t>
            </a:r>
            <a:r>
              <a:rPr lang="en-US" sz="2800" dirty="0">
                <a:solidFill>
                  <a:schemeClr val="bg1"/>
                </a:solidFill>
                <a:effectLst/>
              </a:rPr>
              <a:t> </a:t>
            </a:r>
            <a:r>
              <a:rPr lang="en-US" sz="2800" dirty="0" err="1">
                <a:solidFill>
                  <a:schemeClr val="bg1"/>
                </a:solidFill>
                <a:effectLst/>
              </a:rPr>
              <a:t>goed</a:t>
            </a:r>
            <a:r>
              <a:rPr lang="en-US" sz="2800" dirty="0">
                <a:solidFill>
                  <a:schemeClr val="bg1"/>
                </a:solidFill>
                <a:effectLst/>
              </a:rPr>
              <a:t> </a:t>
            </a:r>
            <a:r>
              <a:rPr lang="en-US" sz="2800" dirty="0" err="1">
                <a:solidFill>
                  <a:schemeClr val="bg1"/>
                </a:solidFill>
                <a:effectLst/>
              </a:rPr>
              <a:t>schoon</a:t>
            </a:r>
            <a:r>
              <a:rPr lang="en-US" sz="2800" dirty="0">
                <a:solidFill>
                  <a:schemeClr val="bg1"/>
                </a:solidFill>
                <a:effectLst/>
              </a:rPr>
              <a:t> met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doekje</a:t>
            </a:r>
            <a:r>
              <a:rPr lang="en-US" sz="2800" dirty="0">
                <a:solidFill>
                  <a:schemeClr val="bg1"/>
                </a:solidFill>
                <a:effectLst/>
              </a:rPr>
              <a:t> of </a:t>
            </a:r>
            <a:r>
              <a:rPr lang="en-US" sz="2800" dirty="0" err="1">
                <a:solidFill>
                  <a:schemeClr val="bg1"/>
                </a:solidFill>
                <a:effectLst/>
              </a:rPr>
              <a:t>een</a:t>
            </a:r>
            <a:r>
              <a:rPr lang="en-US" sz="2800" dirty="0">
                <a:solidFill>
                  <a:schemeClr val="bg1"/>
                </a:solidFill>
                <a:effectLst/>
              </a:rPr>
              <a:t> lens-pen.</a:t>
            </a:r>
            <a:r>
              <a:rPr lang="en-US" sz="1900" dirty="0">
                <a:solidFill>
                  <a:schemeClr val="bg1"/>
                </a:solidFill>
                <a:effectLst/>
              </a:rPr>
              <a:t>  </a:t>
            </a:r>
            <a:br>
              <a:rPr lang="en-US" sz="1900" dirty="0">
                <a:solidFill>
                  <a:schemeClr val="bg1"/>
                </a:solidFill>
                <a:effectLst/>
              </a:rPr>
            </a:br>
            <a:endParaRPr lang="en-US" sz="1900" dirty="0">
              <a:solidFill>
                <a:schemeClr val="bg1"/>
              </a:solidFill>
            </a:endParaRP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wolk, buitenshuis, boom, avond&#10;&#10;Automatisch gegenereerde beschrijving">
            <a:extLst>
              <a:ext uri="{FF2B5EF4-FFF2-40B4-BE49-F238E27FC236}">
                <a16:creationId xmlns:a16="http://schemas.microsoft.com/office/drawing/2014/main" id="{1A22398D-B956-E28B-6B7E-70E88ECA3A6E}"/>
              </a:ext>
            </a:extLst>
          </p:cNvPr>
          <p:cNvPicPr>
            <a:picLocks noChangeAspect="1"/>
          </p:cNvPicPr>
          <p:nvPr/>
        </p:nvPicPr>
        <p:blipFill>
          <a:blip r:embed="rId2">
            <a:extLst>
              <a:ext uri="{28A0092B-C50C-407E-A947-70E740481C1C}">
                <a14:useLocalDpi xmlns:a14="http://schemas.microsoft.com/office/drawing/2010/main" val="0"/>
              </a:ext>
            </a:extLst>
          </a:blip>
          <a:srcRect t="10000"/>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1347757-FEEA-C40B-E83D-4454A61DA3E3}"/>
              </a:ext>
            </a:extLst>
          </p:cNvPr>
          <p:cNvSpPr>
            <a:spLocks noGrp="1"/>
          </p:cNvSpPr>
          <p:nvPr>
            <p:ph type="title"/>
          </p:nvPr>
        </p:nvSpPr>
        <p:spPr>
          <a:xfrm>
            <a:off x="3048" y="325550"/>
            <a:ext cx="5149977" cy="4930191"/>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spcAft>
                <a:spcPts val="800"/>
              </a:spcAft>
            </a:pPr>
            <a:r>
              <a:rPr lang="en-US" sz="2800" b="1" dirty="0">
                <a:solidFill>
                  <a:srgbClr val="FFFFFF"/>
                </a:solidFill>
                <a:effectLst/>
              </a:rPr>
              <a:t>Tip 5: Neem </a:t>
            </a:r>
            <a:r>
              <a:rPr lang="en-US" sz="2800" b="1" dirty="0" err="1">
                <a:solidFill>
                  <a:srgbClr val="FFFFFF"/>
                </a:solidFill>
                <a:effectLst/>
              </a:rPr>
              <a:t>altijd</a:t>
            </a:r>
            <a:r>
              <a:rPr lang="en-US" sz="2800" b="1" dirty="0">
                <a:solidFill>
                  <a:srgbClr val="FFFFFF"/>
                </a:solidFill>
                <a:effectLst/>
              </a:rPr>
              <a:t> extra </a:t>
            </a:r>
            <a:r>
              <a:rPr lang="en-US" sz="2800" b="1" dirty="0" err="1">
                <a:solidFill>
                  <a:srgbClr val="FFFFFF"/>
                </a:solidFill>
                <a:effectLst/>
              </a:rPr>
              <a:t>accu’s</a:t>
            </a:r>
            <a:r>
              <a:rPr lang="en-US" sz="2800" b="1" dirty="0">
                <a:solidFill>
                  <a:srgbClr val="FFFFFF"/>
                </a:solidFill>
                <a:effectLst/>
              </a:rPr>
              <a:t> </a:t>
            </a:r>
            <a:r>
              <a:rPr lang="en-US" sz="2800" b="1" dirty="0" err="1">
                <a:solidFill>
                  <a:srgbClr val="FFFFFF"/>
                </a:solidFill>
                <a:effectLst/>
              </a:rPr>
              <a:t>en</a:t>
            </a:r>
            <a:r>
              <a:rPr lang="en-US" sz="2800" b="1" dirty="0">
                <a:solidFill>
                  <a:srgbClr val="FFFFFF"/>
                </a:solidFill>
                <a:effectLst/>
              </a:rPr>
              <a:t> </a:t>
            </a:r>
            <a:r>
              <a:rPr lang="en-US" sz="2800" b="1" dirty="0" err="1">
                <a:solidFill>
                  <a:srgbClr val="FFFFFF"/>
                </a:solidFill>
                <a:effectLst/>
              </a:rPr>
              <a:t>geheugenkaartjes</a:t>
            </a:r>
            <a:r>
              <a:rPr lang="en-US" sz="2800" b="1" dirty="0">
                <a:solidFill>
                  <a:srgbClr val="FFFFFF"/>
                </a:solidFill>
                <a:effectLst/>
              </a:rPr>
              <a:t> mee.</a:t>
            </a:r>
            <a:br>
              <a:rPr lang="en-US" sz="2800" b="1" dirty="0">
                <a:solidFill>
                  <a:srgbClr val="FFFFFF"/>
                </a:solidFill>
                <a:effectLst/>
              </a:rPr>
            </a:br>
            <a:br>
              <a:rPr lang="en-US" sz="2800" dirty="0">
                <a:solidFill>
                  <a:srgbClr val="FFFFFF"/>
                </a:solidFill>
                <a:effectLst/>
              </a:rPr>
            </a:br>
            <a:r>
              <a:rPr lang="en-US" sz="2800" dirty="0">
                <a:solidFill>
                  <a:srgbClr val="FFFFFF"/>
                </a:solidFill>
                <a:effectLst/>
              </a:rPr>
              <a:t>Het </a:t>
            </a:r>
            <a:r>
              <a:rPr lang="en-US" sz="2800" dirty="0" err="1">
                <a:solidFill>
                  <a:srgbClr val="FFFFFF"/>
                </a:solidFill>
                <a:effectLst/>
              </a:rPr>
              <a:t>meenemen</a:t>
            </a:r>
            <a:r>
              <a:rPr lang="en-US" sz="2800" dirty="0">
                <a:solidFill>
                  <a:srgbClr val="FFFFFF"/>
                </a:solidFill>
                <a:effectLst/>
              </a:rPr>
              <a:t> van </a:t>
            </a:r>
            <a:r>
              <a:rPr lang="en-US" sz="2800" dirty="0">
                <a:solidFill>
                  <a:schemeClr val="bg1"/>
                </a:solidFill>
                <a:effectLst/>
                <a:hlinkClick r:id="rId3">
                  <a:extLst>
                    <a:ext uri="{A12FA001-AC4F-418D-AE19-62706E023703}">
                      <ahyp:hlinkClr xmlns:ahyp="http://schemas.microsoft.com/office/drawing/2018/hyperlinkcolor" val="tx"/>
                    </a:ext>
                  </a:extLst>
                </a:hlinkClick>
              </a:rPr>
              <a:t>extra </a:t>
            </a:r>
            <a:r>
              <a:rPr lang="en-US" sz="2800" dirty="0" err="1">
                <a:solidFill>
                  <a:schemeClr val="bg1"/>
                </a:solidFill>
                <a:effectLst/>
                <a:hlinkClick r:id="rId3">
                  <a:extLst>
                    <a:ext uri="{A12FA001-AC4F-418D-AE19-62706E023703}">
                      <ahyp:hlinkClr xmlns:ahyp="http://schemas.microsoft.com/office/drawing/2018/hyperlinkcolor" val="tx"/>
                    </a:ext>
                  </a:extLst>
                </a:hlinkClick>
              </a:rPr>
              <a:t>accu’s</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a:t>
            </a:r>
            <a:r>
              <a:rPr lang="en-US" sz="2800" dirty="0" err="1">
                <a:solidFill>
                  <a:schemeClr val="bg1"/>
                </a:solidFill>
                <a:effectLst/>
                <a:hlinkClick r:id="rId4">
                  <a:extLst>
                    <a:ext uri="{A12FA001-AC4F-418D-AE19-62706E023703}">
                      <ahyp:hlinkClr xmlns:ahyp="http://schemas.microsoft.com/office/drawing/2018/hyperlinkcolor" val="tx"/>
                    </a:ext>
                  </a:extLst>
                </a:hlinkClick>
              </a:rPr>
              <a:t>geheugenkaartjes</a:t>
            </a:r>
            <a:r>
              <a:rPr lang="en-US" sz="2800" dirty="0">
                <a:solidFill>
                  <a:schemeClr val="bg1"/>
                </a:solidFill>
                <a:effectLst/>
              </a:rPr>
              <a:t> </a:t>
            </a:r>
            <a:r>
              <a:rPr lang="en-US" sz="2800" dirty="0">
                <a:solidFill>
                  <a:srgbClr val="FFFFFF"/>
                </a:solidFill>
                <a:effectLst/>
              </a:rPr>
              <a:t>is </a:t>
            </a:r>
            <a:r>
              <a:rPr lang="en-US" sz="2800" dirty="0" err="1">
                <a:solidFill>
                  <a:srgbClr val="FFFFFF"/>
                </a:solidFill>
                <a:effectLst/>
              </a:rPr>
              <a:t>zeker</a:t>
            </a:r>
            <a:r>
              <a:rPr lang="en-US" sz="2800" dirty="0">
                <a:solidFill>
                  <a:srgbClr val="FFFFFF"/>
                </a:solidFill>
                <a:effectLst/>
              </a:rPr>
              <a:t> </a:t>
            </a:r>
            <a:r>
              <a:rPr lang="en-US" sz="2800" dirty="0" err="1">
                <a:solidFill>
                  <a:srgbClr val="FFFFFF"/>
                </a:solidFill>
                <a:effectLst/>
              </a:rPr>
              <a:t>belangrijk</a:t>
            </a:r>
            <a:r>
              <a:rPr lang="en-US" sz="2800" dirty="0">
                <a:solidFill>
                  <a:srgbClr val="FFFFFF"/>
                </a:solidFill>
                <a:effectLst/>
              </a:rPr>
              <a:t>. Door de </a:t>
            </a:r>
            <a:r>
              <a:rPr lang="en-US" sz="2800" dirty="0" err="1">
                <a:solidFill>
                  <a:srgbClr val="FFFFFF"/>
                </a:solidFill>
                <a:effectLst/>
              </a:rPr>
              <a:t>kou</a:t>
            </a:r>
            <a:r>
              <a:rPr lang="en-US" sz="2800" dirty="0">
                <a:solidFill>
                  <a:srgbClr val="FFFFFF"/>
                </a:solidFill>
                <a:effectLst/>
              </a:rPr>
              <a:t> in de </a:t>
            </a:r>
            <a:r>
              <a:rPr lang="en-US" sz="2800" dirty="0" err="1">
                <a:solidFill>
                  <a:srgbClr val="FFFFFF"/>
                </a:solidFill>
                <a:effectLst/>
              </a:rPr>
              <a:t>avond</a:t>
            </a:r>
            <a:r>
              <a:rPr lang="en-US" sz="2800" dirty="0">
                <a:solidFill>
                  <a:srgbClr val="FFFFFF"/>
                </a:solidFill>
                <a:effectLst/>
              </a:rPr>
              <a:t> of </a:t>
            </a:r>
            <a:r>
              <a:rPr lang="en-US" sz="2800" dirty="0" err="1">
                <a:solidFill>
                  <a:srgbClr val="FFFFFF"/>
                </a:solidFill>
                <a:effectLst/>
              </a:rPr>
              <a:t>nacht</a:t>
            </a:r>
            <a:r>
              <a:rPr lang="en-US" sz="2800" dirty="0">
                <a:solidFill>
                  <a:srgbClr val="FFFFFF"/>
                </a:solidFill>
                <a:effectLst/>
              </a:rPr>
              <a:t> </a:t>
            </a:r>
            <a:r>
              <a:rPr lang="en-US" sz="2800" dirty="0" err="1">
                <a:solidFill>
                  <a:srgbClr val="FFFFFF"/>
                </a:solidFill>
                <a:effectLst/>
              </a:rPr>
              <a:t>kan</a:t>
            </a:r>
            <a:r>
              <a:rPr lang="en-US" sz="2800" dirty="0">
                <a:solidFill>
                  <a:srgbClr val="FFFFFF"/>
                </a:solidFill>
                <a:effectLst/>
              </a:rPr>
              <a:t> de </a:t>
            </a:r>
            <a:r>
              <a:rPr lang="en-US" sz="2800" dirty="0" err="1">
                <a:solidFill>
                  <a:srgbClr val="FFFFFF"/>
                </a:solidFill>
                <a:effectLst/>
              </a:rPr>
              <a:t>accu</a:t>
            </a:r>
            <a:r>
              <a:rPr lang="en-US" sz="2800" dirty="0">
                <a:solidFill>
                  <a:srgbClr val="FFFFFF"/>
                </a:solidFill>
                <a:effectLst/>
              </a:rPr>
              <a:t> van je camera </a:t>
            </a:r>
            <a:r>
              <a:rPr lang="en-US" sz="2800" dirty="0" err="1">
                <a:solidFill>
                  <a:srgbClr val="FFFFFF"/>
                </a:solidFill>
                <a:effectLst/>
              </a:rPr>
              <a:t>iets</a:t>
            </a:r>
            <a:r>
              <a:rPr lang="en-US" sz="2800" dirty="0">
                <a:solidFill>
                  <a:srgbClr val="FFFFFF"/>
                </a:solidFill>
                <a:effectLst/>
              </a:rPr>
              <a:t> </a:t>
            </a:r>
            <a:r>
              <a:rPr lang="en-US" sz="2800" dirty="0" err="1">
                <a:solidFill>
                  <a:srgbClr val="FFFFFF"/>
                </a:solidFill>
                <a:effectLst/>
              </a:rPr>
              <a:t>sneller</a:t>
            </a:r>
            <a:r>
              <a:rPr lang="en-US" sz="2800" dirty="0">
                <a:solidFill>
                  <a:srgbClr val="FFFFFF"/>
                </a:solidFill>
                <a:effectLst/>
              </a:rPr>
              <a:t> </a:t>
            </a:r>
            <a:r>
              <a:rPr lang="en-US" sz="2800" dirty="0" err="1">
                <a:solidFill>
                  <a:srgbClr val="FFFFFF"/>
                </a:solidFill>
                <a:effectLst/>
              </a:rPr>
              <a:t>leeg</a:t>
            </a:r>
            <a:r>
              <a:rPr lang="en-US" sz="2800" dirty="0">
                <a:solidFill>
                  <a:srgbClr val="FFFFFF"/>
                </a:solidFill>
                <a:effectLst/>
              </a:rPr>
              <a:t> </a:t>
            </a:r>
            <a:r>
              <a:rPr lang="en-US" sz="2800" dirty="0" err="1">
                <a:solidFill>
                  <a:srgbClr val="FFFFFF"/>
                </a:solidFill>
                <a:effectLst/>
              </a:rPr>
              <a:t>zijn</a:t>
            </a:r>
            <a:r>
              <a:rPr lang="en-US" sz="2800" dirty="0">
                <a:solidFill>
                  <a:srgbClr val="FFFFFF"/>
                </a:solidFill>
                <a:effectLst/>
              </a:rPr>
              <a:t>, </a:t>
            </a:r>
            <a:r>
              <a:rPr lang="en-US" sz="2800" dirty="0" err="1">
                <a:solidFill>
                  <a:srgbClr val="FFFFFF"/>
                </a:solidFill>
                <a:effectLst/>
              </a:rPr>
              <a:t>dus</a:t>
            </a:r>
            <a:r>
              <a:rPr lang="en-US" sz="2800" dirty="0">
                <a:solidFill>
                  <a:srgbClr val="FFFFFF"/>
                </a:solidFill>
                <a:effectLst/>
              </a:rPr>
              <a:t> </a:t>
            </a:r>
            <a:r>
              <a:rPr lang="en-US" sz="2800" dirty="0" err="1">
                <a:solidFill>
                  <a:srgbClr val="FFFFFF"/>
                </a:solidFill>
                <a:effectLst/>
              </a:rPr>
              <a:t>bewaar</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eventuele</a:t>
            </a:r>
            <a:r>
              <a:rPr lang="en-US" sz="2800" dirty="0">
                <a:solidFill>
                  <a:srgbClr val="FFFFFF"/>
                </a:solidFill>
                <a:effectLst/>
              </a:rPr>
              <a:t> reserve </a:t>
            </a:r>
            <a:r>
              <a:rPr lang="en-US" sz="2800" dirty="0" err="1">
                <a:solidFill>
                  <a:srgbClr val="FFFFFF"/>
                </a:solidFill>
                <a:effectLst/>
              </a:rPr>
              <a:t>accu</a:t>
            </a:r>
            <a:r>
              <a:rPr lang="en-US" sz="2800" dirty="0">
                <a:solidFill>
                  <a:srgbClr val="FFFFFF"/>
                </a:solidFill>
                <a:effectLst/>
              </a:rPr>
              <a:t> op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warme</a:t>
            </a:r>
            <a:r>
              <a:rPr lang="en-US" sz="2800" dirty="0">
                <a:solidFill>
                  <a:srgbClr val="FFFFFF"/>
                </a:solidFill>
                <a:effectLst/>
              </a:rPr>
              <a:t> </a:t>
            </a:r>
            <a:r>
              <a:rPr lang="en-US" sz="2800" dirty="0" err="1">
                <a:solidFill>
                  <a:srgbClr val="FFFFFF"/>
                </a:solidFill>
                <a:effectLst/>
              </a:rPr>
              <a:t>plek</a:t>
            </a:r>
            <a:r>
              <a:rPr lang="en-US" sz="2800" dirty="0">
                <a:solidFill>
                  <a:srgbClr val="FFFFFF"/>
                </a:solidFill>
                <a:effectLst/>
              </a:rPr>
              <a:t> </a:t>
            </a:r>
            <a:r>
              <a:rPr lang="en-US" sz="2800" dirty="0" err="1">
                <a:solidFill>
                  <a:srgbClr val="FFFFFF"/>
                </a:solidFill>
                <a:effectLst/>
              </a:rPr>
              <a:t>zoals</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binnenzak</a:t>
            </a:r>
            <a:r>
              <a:rPr lang="en-US" sz="2800" dirty="0">
                <a:solidFill>
                  <a:srgbClr val="FFFFFF"/>
                </a:solidFill>
                <a:effectLst/>
              </a:rPr>
              <a:t> van je </a:t>
            </a:r>
            <a:r>
              <a:rPr lang="en-US" sz="2800" dirty="0" err="1">
                <a:solidFill>
                  <a:srgbClr val="FFFFFF"/>
                </a:solidFill>
                <a:effectLst/>
              </a:rPr>
              <a:t>jas.</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extra </a:t>
            </a:r>
            <a:r>
              <a:rPr lang="en-US" sz="2800" dirty="0" err="1">
                <a:solidFill>
                  <a:srgbClr val="FFFFFF"/>
                </a:solidFill>
                <a:effectLst/>
              </a:rPr>
              <a:t>geheugenkaartje</a:t>
            </a:r>
            <a:r>
              <a:rPr lang="en-US" sz="2800" dirty="0">
                <a:solidFill>
                  <a:srgbClr val="FFFFFF"/>
                </a:solidFill>
                <a:effectLst/>
              </a:rPr>
              <a:t> is </a:t>
            </a:r>
            <a:r>
              <a:rPr lang="en-US" sz="2800" dirty="0" err="1">
                <a:solidFill>
                  <a:srgbClr val="FFFFFF"/>
                </a:solidFill>
                <a:effectLst/>
              </a:rPr>
              <a:t>handig</a:t>
            </a:r>
            <a:r>
              <a:rPr lang="en-US" sz="2800" dirty="0">
                <a:solidFill>
                  <a:srgbClr val="FFFFFF"/>
                </a:solidFill>
                <a:effectLst/>
              </a:rPr>
              <a:t> </a:t>
            </a:r>
            <a:r>
              <a:rPr lang="en-US" sz="2800" dirty="0" err="1">
                <a:solidFill>
                  <a:srgbClr val="FFFFFF"/>
                </a:solidFill>
                <a:effectLst/>
              </a:rPr>
              <a:t>voor</a:t>
            </a:r>
            <a:r>
              <a:rPr lang="en-US" sz="2800" dirty="0">
                <a:solidFill>
                  <a:srgbClr val="FFFFFF"/>
                </a:solidFill>
                <a:effectLst/>
              </a:rPr>
              <a:t> </a:t>
            </a:r>
            <a:r>
              <a:rPr lang="en-US" sz="2800" dirty="0" err="1">
                <a:solidFill>
                  <a:srgbClr val="FFFFFF"/>
                </a:solidFill>
                <a:effectLst/>
              </a:rPr>
              <a:t>wanneer</a:t>
            </a:r>
            <a:r>
              <a:rPr lang="en-US" sz="2800" dirty="0">
                <a:solidFill>
                  <a:srgbClr val="FFFFFF"/>
                </a:solidFill>
                <a:effectLst/>
              </a:rPr>
              <a:t> er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kaartje</a:t>
            </a:r>
            <a:r>
              <a:rPr lang="en-US" sz="2800" dirty="0">
                <a:solidFill>
                  <a:srgbClr val="FFFFFF"/>
                </a:solidFill>
                <a:effectLst/>
              </a:rPr>
              <a:t> het </a:t>
            </a:r>
            <a:r>
              <a:rPr lang="en-US" sz="2800" dirty="0" err="1">
                <a:solidFill>
                  <a:srgbClr val="FFFFFF"/>
                </a:solidFill>
                <a:effectLst/>
              </a:rPr>
              <a:t>ineens</a:t>
            </a:r>
            <a:r>
              <a:rPr lang="en-US" sz="2800" dirty="0">
                <a:solidFill>
                  <a:srgbClr val="FFFFFF"/>
                </a:solidFill>
                <a:effectLst/>
              </a:rPr>
              <a:t> </a:t>
            </a:r>
            <a:r>
              <a:rPr lang="en-US" sz="2800" dirty="0" err="1">
                <a:solidFill>
                  <a:srgbClr val="FFFFFF"/>
                </a:solidFill>
                <a:effectLst/>
              </a:rPr>
              <a:t>niet</a:t>
            </a:r>
            <a:r>
              <a:rPr lang="en-US" sz="2800" dirty="0">
                <a:solidFill>
                  <a:srgbClr val="FFFFFF"/>
                </a:solidFill>
                <a:effectLst/>
              </a:rPr>
              <a:t> </a:t>
            </a:r>
            <a:r>
              <a:rPr lang="en-US" sz="2800" dirty="0" err="1">
                <a:solidFill>
                  <a:srgbClr val="FFFFFF"/>
                </a:solidFill>
                <a:effectLst/>
              </a:rPr>
              <a:t>meer</a:t>
            </a:r>
            <a:r>
              <a:rPr lang="en-US" sz="2800" dirty="0">
                <a:solidFill>
                  <a:srgbClr val="FFFFFF"/>
                </a:solidFill>
                <a:effectLst/>
              </a:rPr>
              <a:t> </a:t>
            </a:r>
            <a:r>
              <a:rPr lang="en-US" sz="2800" dirty="0" err="1">
                <a:solidFill>
                  <a:srgbClr val="FFFFFF"/>
                </a:solidFill>
                <a:effectLst/>
              </a:rPr>
              <a:t>doet</a:t>
            </a:r>
            <a:r>
              <a:rPr lang="en-US" sz="2800" dirty="0">
                <a:solidFill>
                  <a:srgbClr val="FFFFFF"/>
                </a:solidFill>
                <a:effectLst/>
              </a:rPr>
              <a:t> of vol is.</a:t>
            </a:r>
            <a:br>
              <a:rPr lang="en-US" sz="2000" dirty="0">
                <a:solidFill>
                  <a:srgbClr val="FFFFFF"/>
                </a:solidFill>
                <a:effectLst/>
              </a:rPr>
            </a:br>
            <a:endParaRPr lang="en-US" sz="2000" dirty="0">
              <a:solidFill>
                <a:srgbClr val="FFFFFF"/>
              </a:solidFill>
            </a:endParaRPr>
          </a:p>
        </p:txBody>
      </p:sp>
    </p:spTree>
    <p:extLst>
      <p:ext uri="{BB962C8B-B14F-4D97-AF65-F5344CB8AC3E}">
        <p14:creationId xmlns:p14="http://schemas.microsoft.com/office/powerpoint/2010/main" val="370278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zwart-wit, Straatverlichting, weg&#10;&#10;Automatisch gegenereerde beschrijving">
            <a:extLst>
              <a:ext uri="{FF2B5EF4-FFF2-40B4-BE49-F238E27FC236}">
                <a16:creationId xmlns:a16="http://schemas.microsoft.com/office/drawing/2014/main" id="{892B386F-42F5-1CB9-467E-41478142C0D7}"/>
              </a:ext>
            </a:extLst>
          </p:cNvPr>
          <p:cNvPicPr>
            <a:picLocks noChangeAspect="1"/>
          </p:cNvPicPr>
          <p:nvPr/>
        </p:nvPicPr>
        <p:blipFill>
          <a:blip r:embed="rId2">
            <a:extLst>
              <a:ext uri="{28A0092B-C50C-407E-A947-70E740481C1C}">
                <a14:useLocalDpi xmlns:a14="http://schemas.microsoft.com/office/drawing/2010/main" val="0"/>
              </a:ext>
            </a:extLst>
          </a:blip>
          <a:srcRect t="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C23898-807D-4192-B262-DC739EC8AC43}"/>
              </a:ext>
            </a:extLst>
          </p:cNvPr>
          <p:cNvSpPr>
            <a:spLocks noGrp="1"/>
          </p:cNvSpPr>
          <p:nvPr>
            <p:ph type="title"/>
          </p:nvPr>
        </p:nvSpPr>
        <p:spPr>
          <a:xfrm>
            <a:off x="-6095" y="0"/>
            <a:ext cx="6645020" cy="6857990"/>
          </a:xfrm>
          <a:effectLst>
            <a:outerShdw blurRad="50800" dist="38100" dir="2700000" algn="tl" rotWithShape="0">
              <a:prstClr val="black">
                <a:alpha val="40000"/>
              </a:prstClr>
            </a:outerShdw>
          </a:effectLst>
        </p:spPr>
        <p:txBody>
          <a:bodyPr vert="horz" lIns="91440" tIns="45720" rIns="91440" bIns="45720" rtlCol="0" anchor="b">
            <a:noAutofit/>
          </a:bodyPr>
          <a:lstStyle/>
          <a:p>
            <a:pPr>
              <a:spcAft>
                <a:spcPts val="800"/>
              </a:spcAft>
            </a:pPr>
            <a:r>
              <a:rPr lang="en-US" sz="2800" b="1" dirty="0">
                <a:solidFill>
                  <a:srgbClr val="FFFFFF"/>
                </a:solidFill>
                <a:effectLst/>
              </a:rPr>
              <a:t>Tip 6: </a:t>
            </a:r>
            <a:r>
              <a:rPr lang="en-US" sz="2800" b="1" dirty="0" err="1">
                <a:solidFill>
                  <a:srgbClr val="FFFFFF"/>
                </a:solidFill>
                <a:effectLst/>
              </a:rPr>
              <a:t>Bereid</a:t>
            </a:r>
            <a:r>
              <a:rPr lang="en-US" sz="2800" b="1" dirty="0">
                <a:solidFill>
                  <a:srgbClr val="FFFFFF"/>
                </a:solidFill>
                <a:effectLst/>
              </a:rPr>
              <a:t> je </a:t>
            </a:r>
            <a:r>
              <a:rPr lang="en-US" sz="2800" b="1" dirty="0" err="1">
                <a:solidFill>
                  <a:srgbClr val="FFFFFF"/>
                </a:solidFill>
                <a:effectLst/>
              </a:rPr>
              <a:t>altijd</a:t>
            </a:r>
            <a:r>
              <a:rPr lang="en-US" sz="2800" b="1" dirty="0">
                <a:solidFill>
                  <a:srgbClr val="FFFFFF"/>
                </a:solidFill>
                <a:effectLst/>
              </a:rPr>
              <a:t> </a:t>
            </a:r>
            <a:r>
              <a:rPr lang="en-US" sz="2800" b="1" dirty="0" err="1">
                <a:solidFill>
                  <a:srgbClr val="FFFFFF"/>
                </a:solidFill>
                <a:effectLst/>
              </a:rPr>
              <a:t>goed</a:t>
            </a:r>
            <a:r>
              <a:rPr lang="en-US" sz="2800" b="1" dirty="0">
                <a:solidFill>
                  <a:srgbClr val="FFFFFF"/>
                </a:solidFill>
                <a:effectLst/>
              </a:rPr>
              <a:t> </a:t>
            </a:r>
            <a:r>
              <a:rPr lang="en-US" sz="2800" b="1" dirty="0" err="1">
                <a:solidFill>
                  <a:srgbClr val="FFFFFF"/>
                </a:solidFill>
                <a:effectLst/>
              </a:rPr>
              <a:t>voor</a:t>
            </a:r>
            <a:r>
              <a:rPr lang="en-US" sz="2800" b="1" dirty="0">
                <a:solidFill>
                  <a:srgbClr val="FFFFFF"/>
                </a:solidFill>
                <a:effectLst/>
              </a:rPr>
              <a:t>.</a:t>
            </a:r>
            <a:br>
              <a:rPr lang="en-US" sz="2800" b="1" dirty="0">
                <a:solidFill>
                  <a:srgbClr val="FFFFFF"/>
                </a:solidFill>
                <a:effectLst/>
              </a:rPr>
            </a:br>
            <a:br>
              <a:rPr lang="en-US" sz="2800" dirty="0">
                <a:solidFill>
                  <a:srgbClr val="FFFFFF"/>
                </a:solidFill>
                <a:effectLst/>
              </a:rPr>
            </a:br>
            <a:r>
              <a:rPr lang="en-US" sz="2800" dirty="0" err="1">
                <a:solidFill>
                  <a:srgbClr val="FFFFFF"/>
                </a:solidFill>
                <a:effectLst/>
              </a:rPr>
              <a:t>Voordat</a:t>
            </a:r>
            <a:r>
              <a:rPr lang="en-US" sz="2800" dirty="0">
                <a:solidFill>
                  <a:srgbClr val="FFFFFF"/>
                </a:solidFill>
                <a:effectLst/>
              </a:rPr>
              <a:t> je op pad </a:t>
            </a:r>
            <a:r>
              <a:rPr lang="en-US" sz="2800" dirty="0" err="1">
                <a:solidFill>
                  <a:srgbClr val="FFFFFF"/>
                </a:solidFill>
                <a:effectLst/>
              </a:rPr>
              <a:t>gaat</a:t>
            </a:r>
            <a:r>
              <a:rPr lang="en-US" sz="2800" dirty="0">
                <a:solidFill>
                  <a:srgbClr val="FFFFFF"/>
                </a:solidFill>
                <a:effectLst/>
              </a:rPr>
              <a:t> is het </a:t>
            </a:r>
            <a:r>
              <a:rPr lang="en-US" sz="2800" dirty="0" err="1">
                <a:solidFill>
                  <a:srgbClr val="FFFFFF"/>
                </a:solidFill>
                <a:effectLst/>
              </a:rPr>
              <a:t>verstandig</a:t>
            </a:r>
            <a:r>
              <a:rPr lang="en-US" sz="2800" dirty="0">
                <a:solidFill>
                  <a:srgbClr val="FFFFFF"/>
                </a:solidFill>
                <a:effectLst/>
              </a:rPr>
              <a:t> om idee </a:t>
            </a:r>
            <a:r>
              <a:rPr lang="en-US" sz="2800" dirty="0" err="1">
                <a:solidFill>
                  <a:srgbClr val="FFFFFF"/>
                </a:solidFill>
                <a:effectLst/>
              </a:rPr>
              <a:t>te</a:t>
            </a:r>
            <a:r>
              <a:rPr lang="en-US" sz="2800" dirty="0">
                <a:solidFill>
                  <a:srgbClr val="FFFFFF"/>
                </a:solidFill>
                <a:effectLst/>
              </a:rPr>
              <a:t> </a:t>
            </a:r>
            <a:r>
              <a:rPr lang="en-US" sz="2800" dirty="0" err="1">
                <a:solidFill>
                  <a:srgbClr val="FFFFFF"/>
                </a:solidFill>
                <a:effectLst/>
              </a:rPr>
              <a:t>hebben</a:t>
            </a:r>
            <a:r>
              <a:rPr lang="en-US" sz="2800" dirty="0">
                <a:solidFill>
                  <a:srgbClr val="FFFFFF"/>
                </a:solidFill>
                <a:effectLst/>
              </a:rPr>
              <a:t> van wat je wilt </a:t>
            </a:r>
            <a:r>
              <a:rPr lang="en-US" sz="2800" dirty="0" err="1">
                <a:solidFill>
                  <a:srgbClr val="FFFFFF"/>
                </a:solidFill>
                <a:effectLst/>
              </a:rPr>
              <a:t>doen</a:t>
            </a:r>
            <a:r>
              <a:rPr lang="en-US" sz="2800" dirty="0">
                <a:solidFill>
                  <a:srgbClr val="FFFFFF"/>
                </a:solidFill>
                <a:effectLst/>
              </a:rPr>
              <a:t> </a:t>
            </a:r>
            <a:r>
              <a:rPr lang="en-US" sz="2800" dirty="0" err="1">
                <a:solidFill>
                  <a:srgbClr val="FFFFFF"/>
                </a:solidFill>
                <a:effectLst/>
              </a:rPr>
              <a:t>en</a:t>
            </a:r>
            <a:r>
              <a:rPr lang="en-US" sz="2800" dirty="0">
                <a:solidFill>
                  <a:srgbClr val="FFFFFF"/>
                </a:solidFill>
                <a:effectLst/>
              </a:rPr>
              <a:t> </a:t>
            </a:r>
            <a:r>
              <a:rPr lang="en-US" sz="2800" dirty="0" err="1">
                <a:solidFill>
                  <a:srgbClr val="FFFFFF"/>
                </a:solidFill>
                <a:effectLst/>
              </a:rPr>
              <a:t>daar</a:t>
            </a:r>
            <a:r>
              <a:rPr lang="en-US" sz="2800" dirty="0">
                <a:solidFill>
                  <a:srgbClr val="FFFFFF"/>
                </a:solidFill>
                <a:effectLst/>
              </a:rPr>
              <a:t> de </a:t>
            </a:r>
            <a:r>
              <a:rPr lang="en-US" sz="2800" dirty="0" err="1">
                <a:solidFill>
                  <a:srgbClr val="FFFFFF"/>
                </a:solidFill>
                <a:effectLst/>
              </a:rPr>
              <a:t>juiste</a:t>
            </a:r>
            <a:r>
              <a:rPr lang="en-US" sz="2800" dirty="0">
                <a:solidFill>
                  <a:srgbClr val="FFFFFF"/>
                </a:solidFill>
                <a:effectLst/>
              </a:rPr>
              <a:t> </a:t>
            </a:r>
            <a:r>
              <a:rPr lang="en-US" sz="2800" dirty="0" err="1">
                <a:solidFill>
                  <a:srgbClr val="FFFFFF"/>
                </a:solidFill>
                <a:effectLst/>
              </a:rPr>
              <a:t>locatie</a:t>
            </a:r>
            <a:r>
              <a:rPr lang="en-US" sz="2800" dirty="0">
                <a:solidFill>
                  <a:srgbClr val="FFFFFF"/>
                </a:solidFill>
                <a:effectLst/>
              </a:rPr>
              <a:t> </a:t>
            </a:r>
            <a:r>
              <a:rPr lang="en-US" sz="2800" dirty="0" err="1">
                <a:solidFill>
                  <a:srgbClr val="FFFFFF"/>
                </a:solidFill>
                <a:effectLst/>
              </a:rPr>
              <a:t>voor</a:t>
            </a:r>
            <a:r>
              <a:rPr lang="en-US" sz="2800" dirty="0">
                <a:solidFill>
                  <a:srgbClr val="FFFFFF"/>
                </a:solidFill>
                <a:effectLst/>
              </a:rPr>
              <a:t> </a:t>
            </a:r>
            <a:r>
              <a:rPr lang="en-US" sz="2800" dirty="0" err="1">
                <a:solidFill>
                  <a:srgbClr val="FFFFFF"/>
                </a:solidFill>
                <a:effectLst/>
              </a:rPr>
              <a:t>te</a:t>
            </a:r>
            <a:r>
              <a:rPr lang="en-US" sz="2800" dirty="0">
                <a:solidFill>
                  <a:srgbClr val="FFFFFF"/>
                </a:solidFill>
                <a:effectLst/>
              </a:rPr>
              <a:t> </a:t>
            </a:r>
            <a:r>
              <a:rPr lang="en-US" sz="2800" dirty="0" err="1">
                <a:solidFill>
                  <a:srgbClr val="FFFFFF"/>
                </a:solidFill>
                <a:effectLst/>
              </a:rPr>
              <a:t>zoeken</a:t>
            </a:r>
            <a:r>
              <a:rPr lang="en-US" sz="2800" dirty="0">
                <a:solidFill>
                  <a:srgbClr val="FFFFFF"/>
                </a:solidFill>
                <a:effectLst/>
              </a:rPr>
              <a:t>. Neem </a:t>
            </a:r>
            <a:r>
              <a:rPr lang="en-US" sz="2800" dirty="0" err="1">
                <a:solidFill>
                  <a:srgbClr val="FFFFFF"/>
                </a:solidFill>
                <a:effectLst/>
              </a:rPr>
              <a:t>zeker</a:t>
            </a:r>
            <a:r>
              <a:rPr lang="en-US" sz="2800" dirty="0">
                <a:solidFill>
                  <a:srgbClr val="FFFFFF"/>
                </a:solidFill>
                <a:effectLst/>
              </a:rPr>
              <a:t> </a:t>
            </a:r>
            <a:r>
              <a:rPr lang="en-US" sz="2800" dirty="0" err="1">
                <a:solidFill>
                  <a:srgbClr val="FFFFFF"/>
                </a:solidFill>
                <a:effectLst/>
              </a:rPr>
              <a:t>niet</a:t>
            </a:r>
            <a:r>
              <a:rPr lang="en-US" sz="2800" dirty="0">
                <a:solidFill>
                  <a:srgbClr val="FFFFFF"/>
                </a:solidFill>
                <a:effectLst/>
              </a:rPr>
              <a:t> </a:t>
            </a:r>
            <a:r>
              <a:rPr lang="en-US" sz="2800" dirty="0" err="1">
                <a:solidFill>
                  <a:srgbClr val="FFFFFF"/>
                </a:solidFill>
                <a:effectLst/>
              </a:rPr>
              <a:t>teveel</a:t>
            </a:r>
            <a:r>
              <a:rPr lang="en-US" sz="2800" dirty="0">
                <a:solidFill>
                  <a:srgbClr val="FFFFFF"/>
                </a:solidFill>
                <a:effectLst/>
              </a:rPr>
              <a:t> </a:t>
            </a:r>
            <a:r>
              <a:rPr lang="en-US" sz="2800" dirty="0" err="1">
                <a:solidFill>
                  <a:srgbClr val="FFFFFF"/>
                </a:solidFill>
                <a:effectLst/>
              </a:rPr>
              <a:t>spullen</a:t>
            </a:r>
            <a:r>
              <a:rPr lang="en-US" sz="2800" dirty="0">
                <a:solidFill>
                  <a:srgbClr val="FFFFFF"/>
                </a:solidFill>
                <a:effectLst/>
              </a:rPr>
              <a:t> mee. </a:t>
            </a:r>
            <a:r>
              <a:rPr lang="en-US" sz="2800" dirty="0" err="1">
                <a:solidFill>
                  <a:srgbClr val="FFFFFF"/>
                </a:solidFill>
                <a:effectLst/>
              </a:rPr>
              <a:t>kijk</a:t>
            </a:r>
            <a:r>
              <a:rPr lang="en-US" sz="2800" dirty="0">
                <a:solidFill>
                  <a:srgbClr val="FFFFFF"/>
                </a:solidFill>
                <a:effectLst/>
              </a:rPr>
              <a:t> </a:t>
            </a:r>
            <a:r>
              <a:rPr lang="en-US" sz="2800" dirty="0" err="1">
                <a:solidFill>
                  <a:srgbClr val="FFFFFF"/>
                </a:solidFill>
                <a:effectLst/>
              </a:rPr>
              <a:t>ook</a:t>
            </a:r>
            <a:r>
              <a:rPr lang="en-US" sz="2800" dirty="0">
                <a:solidFill>
                  <a:srgbClr val="FFFFFF"/>
                </a:solidFill>
                <a:effectLst/>
              </a:rPr>
              <a:t> hoe </a:t>
            </a:r>
            <a:r>
              <a:rPr lang="en-US" sz="2800" dirty="0">
                <a:solidFill>
                  <a:srgbClr val="FFFFFF"/>
                </a:solidFill>
              </a:rPr>
              <a:t>het </a:t>
            </a:r>
            <a:r>
              <a:rPr lang="en-US" sz="2800" dirty="0" err="1">
                <a:solidFill>
                  <a:srgbClr val="FFFFFF"/>
                </a:solidFill>
              </a:rPr>
              <a:t>weer</a:t>
            </a:r>
            <a:r>
              <a:rPr lang="en-US" sz="2800" dirty="0">
                <a:solidFill>
                  <a:srgbClr val="FFFFFF"/>
                </a:solidFill>
              </a:rPr>
              <a:t> is</a:t>
            </a:r>
            <a:r>
              <a:rPr lang="en-US" sz="2800" dirty="0">
                <a:solidFill>
                  <a:srgbClr val="FFFFFF"/>
                </a:solidFill>
                <a:effectLst/>
              </a:rPr>
              <a:t>. Het </a:t>
            </a:r>
            <a:r>
              <a:rPr lang="en-US" sz="2800" dirty="0" err="1">
                <a:solidFill>
                  <a:srgbClr val="FFFFFF"/>
                </a:solidFill>
                <a:effectLst/>
              </a:rPr>
              <a:t>beste</a:t>
            </a:r>
            <a:r>
              <a:rPr lang="en-US" sz="2800" dirty="0">
                <a:solidFill>
                  <a:srgbClr val="FFFFFF"/>
                </a:solidFill>
                <a:effectLst/>
              </a:rPr>
              <a:t> </a:t>
            </a:r>
            <a:r>
              <a:rPr lang="en-US" sz="2800" dirty="0" err="1">
                <a:solidFill>
                  <a:srgbClr val="FFFFFF"/>
                </a:solidFill>
                <a:effectLst/>
              </a:rPr>
              <a:t>tijdstip</a:t>
            </a:r>
            <a:r>
              <a:rPr lang="en-US" sz="2800" dirty="0">
                <a:solidFill>
                  <a:srgbClr val="FFFFFF"/>
                </a:solidFill>
                <a:effectLst/>
              </a:rPr>
              <a:t> om </a:t>
            </a:r>
            <a:r>
              <a:rPr lang="en-US" sz="2800" dirty="0" err="1">
                <a:solidFill>
                  <a:srgbClr val="FFFFFF"/>
                </a:solidFill>
                <a:effectLst/>
              </a:rPr>
              <a:t>foto’s</a:t>
            </a:r>
            <a:r>
              <a:rPr lang="en-US" sz="2800" dirty="0">
                <a:solidFill>
                  <a:srgbClr val="FFFFFF"/>
                </a:solidFill>
                <a:effectLst/>
              </a:rPr>
              <a:t> </a:t>
            </a:r>
            <a:r>
              <a:rPr lang="en-US" sz="2800" dirty="0" err="1">
                <a:solidFill>
                  <a:srgbClr val="FFFFFF"/>
                </a:solidFill>
                <a:effectLst/>
              </a:rPr>
              <a:t>te</a:t>
            </a:r>
            <a:r>
              <a:rPr lang="en-US" sz="2800" dirty="0">
                <a:solidFill>
                  <a:srgbClr val="FFFFFF"/>
                </a:solidFill>
                <a:effectLst/>
              </a:rPr>
              <a:t> </a:t>
            </a:r>
            <a:r>
              <a:rPr lang="en-US" sz="2800" dirty="0" err="1">
                <a:solidFill>
                  <a:srgbClr val="FFFFFF"/>
                </a:solidFill>
                <a:effectLst/>
              </a:rPr>
              <a:t>maken</a:t>
            </a:r>
            <a:r>
              <a:rPr lang="en-US" sz="2800" dirty="0">
                <a:solidFill>
                  <a:srgbClr val="FFFFFF"/>
                </a:solidFill>
                <a:effectLst/>
              </a:rPr>
              <a:t> </a:t>
            </a:r>
            <a:r>
              <a:rPr lang="en-US" sz="2800" dirty="0" err="1">
                <a:solidFill>
                  <a:srgbClr val="FFFFFF"/>
                </a:solidFill>
                <a:effectLst/>
              </a:rPr>
              <a:t>hangt</a:t>
            </a:r>
            <a:r>
              <a:rPr lang="en-US" sz="2800" dirty="0">
                <a:solidFill>
                  <a:srgbClr val="FFFFFF"/>
                </a:solidFill>
                <a:effectLst/>
              </a:rPr>
              <a:t> </a:t>
            </a:r>
            <a:r>
              <a:rPr lang="en-US" sz="2800" dirty="0" err="1">
                <a:solidFill>
                  <a:srgbClr val="FFFFFF"/>
                </a:solidFill>
                <a:effectLst/>
              </a:rPr>
              <a:t>af</a:t>
            </a:r>
            <a:r>
              <a:rPr lang="en-US" sz="2800" dirty="0">
                <a:solidFill>
                  <a:srgbClr val="FFFFFF"/>
                </a:solidFill>
                <a:effectLst/>
              </a:rPr>
              <a:t> van wat je wilt </a:t>
            </a:r>
            <a:r>
              <a:rPr lang="en-US" sz="2800" dirty="0" err="1">
                <a:solidFill>
                  <a:srgbClr val="FFFFFF"/>
                </a:solidFill>
                <a:effectLst/>
              </a:rPr>
              <a:t>bereiken</a:t>
            </a:r>
            <a:r>
              <a:rPr lang="en-US" sz="2800" dirty="0">
                <a:solidFill>
                  <a:srgbClr val="FFFFFF"/>
                </a:solidFill>
                <a:effectLst/>
              </a:rPr>
              <a:t>. Als je </a:t>
            </a:r>
            <a:r>
              <a:rPr lang="en-US" sz="2800" dirty="0" err="1">
                <a:solidFill>
                  <a:srgbClr val="FFFFFF"/>
                </a:solidFill>
                <a:effectLst/>
              </a:rPr>
              <a:t>bijvoorbeeld</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mooie</a:t>
            </a:r>
            <a:r>
              <a:rPr lang="en-US" sz="2800" dirty="0">
                <a:solidFill>
                  <a:srgbClr val="FFFFFF"/>
                </a:solidFill>
                <a:effectLst/>
              </a:rPr>
              <a:t> </a:t>
            </a:r>
            <a:r>
              <a:rPr lang="en-US" sz="2800" dirty="0" err="1">
                <a:solidFill>
                  <a:srgbClr val="FFFFFF"/>
                </a:solidFill>
                <a:effectLst/>
              </a:rPr>
              <a:t>lucht</a:t>
            </a:r>
            <a:r>
              <a:rPr lang="en-US" sz="2800" dirty="0">
                <a:solidFill>
                  <a:srgbClr val="FFFFFF"/>
                </a:solidFill>
                <a:effectLst/>
              </a:rPr>
              <a:t> </a:t>
            </a:r>
            <a:r>
              <a:rPr lang="en-US" sz="2800" dirty="0" err="1">
                <a:solidFill>
                  <a:srgbClr val="FFFFFF"/>
                </a:solidFill>
                <a:effectLst/>
              </a:rPr>
              <a:t>en</a:t>
            </a:r>
            <a:r>
              <a:rPr lang="en-US" sz="2800" dirty="0">
                <a:solidFill>
                  <a:srgbClr val="FFFFFF"/>
                </a:solidFill>
                <a:effectLst/>
              </a:rPr>
              <a:t> details op de </a:t>
            </a:r>
            <a:r>
              <a:rPr lang="en-US" sz="2800" dirty="0" err="1">
                <a:solidFill>
                  <a:srgbClr val="FFFFFF"/>
                </a:solidFill>
                <a:effectLst/>
              </a:rPr>
              <a:t>foto</a:t>
            </a:r>
            <a:r>
              <a:rPr lang="en-US" sz="2800" dirty="0">
                <a:solidFill>
                  <a:srgbClr val="FFFFFF"/>
                </a:solidFill>
                <a:effectLst/>
              </a:rPr>
              <a:t> wilt </a:t>
            </a:r>
            <a:r>
              <a:rPr lang="en-US" sz="2800" dirty="0" err="1">
                <a:solidFill>
                  <a:srgbClr val="FFFFFF"/>
                </a:solidFill>
                <a:effectLst/>
              </a:rPr>
              <a:t>zetten</a:t>
            </a:r>
            <a:r>
              <a:rPr lang="en-US" sz="2800" dirty="0">
                <a:solidFill>
                  <a:srgbClr val="FFFFFF"/>
                </a:solidFill>
                <a:effectLst/>
              </a:rPr>
              <a:t>, dan </a:t>
            </a:r>
            <a:r>
              <a:rPr lang="en-US" sz="2800" dirty="0" err="1">
                <a:solidFill>
                  <a:srgbClr val="FFFFFF"/>
                </a:solidFill>
                <a:effectLst/>
              </a:rPr>
              <a:t>kun</a:t>
            </a:r>
            <a:r>
              <a:rPr lang="en-US" sz="2800" dirty="0">
                <a:solidFill>
                  <a:srgbClr val="FFFFFF"/>
                </a:solidFill>
                <a:effectLst/>
              </a:rPr>
              <a:t> je het </a:t>
            </a:r>
            <a:r>
              <a:rPr lang="en-US" sz="2800" dirty="0" err="1">
                <a:solidFill>
                  <a:srgbClr val="FFFFFF"/>
                </a:solidFill>
                <a:effectLst/>
              </a:rPr>
              <a:t>beste</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half </a:t>
            </a:r>
            <a:r>
              <a:rPr lang="en-US" sz="2800" dirty="0" err="1">
                <a:solidFill>
                  <a:srgbClr val="FFFFFF"/>
                </a:solidFill>
                <a:effectLst/>
              </a:rPr>
              <a:t>uur</a:t>
            </a:r>
            <a:r>
              <a:rPr lang="en-US" sz="2800" dirty="0">
                <a:solidFill>
                  <a:srgbClr val="FFFFFF"/>
                </a:solidFill>
                <a:effectLst/>
              </a:rPr>
              <a:t> </a:t>
            </a:r>
            <a:r>
              <a:rPr lang="en-US" sz="2800" dirty="0" err="1">
                <a:solidFill>
                  <a:srgbClr val="FFFFFF"/>
                </a:solidFill>
                <a:effectLst/>
              </a:rPr>
              <a:t>vóór</a:t>
            </a:r>
            <a:r>
              <a:rPr lang="en-US" sz="2800" dirty="0">
                <a:solidFill>
                  <a:srgbClr val="FFFFFF"/>
                </a:solidFill>
                <a:effectLst/>
              </a:rPr>
              <a:t> tot </a:t>
            </a:r>
            <a:r>
              <a:rPr lang="en-US" sz="2800" dirty="0" err="1">
                <a:solidFill>
                  <a:srgbClr val="FFFFFF"/>
                </a:solidFill>
                <a:effectLst/>
              </a:rPr>
              <a:t>een</a:t>
            </a:r>
            <a:r>
              <a:rPr lang="en-US" sz="2800" dirty="0">
                <a:solidFill>
                  <a:srgbClr val="FFFFFF"/>
                </a:solidFill>
                <a:effectLst/>
              </a:rPr>
              <a:t> half </a:t>
            </a:r>
            <a:r>
              <a:rPr lang="en-US" sz="2800" dirty="0" err="1">
                <a:solidFill>
                  <a:srgbClr val="FFFFFF"/>
                </a:solidFill>
                <a:effectLst/>
              </a:rPr>
              <a:t>uur</a:t>
            </a:r>
            <a:r>
              <a:rPr lang="en-US" sz="2800" dirty="0">
                <a:solidFill>
                  <a:srgbClr val="FFFFFF"/>
                </a:solidFill>
                <a:effectLst/>
              </a:rPr>
              <a:t> </a:t>
            </a:r>
            <a:r>
              <a:rPr lang="en-US" sz="2800" dirty="0" err="1">
                <a:solidFill>
                  <a:srgbClr val="FFFFFF"/>
                </a:solidFill>
                <a:effectLst/>
              </a:rPr>
              <a:t>na</a:t>
            </a:r>
            <a:r>
              <a:rPr lang="en-US" sz="2800" dirty="0">
                <a:solidFill>
                  <a:srgbClr val="FFFFFF"/>
                </a:solidFill>
                <a:effectLst/>
              </a:rPr>
              <a:t> </a:t>
            </a:r>
            <a:r>
              <a:rPr lang="en-US" sz="2800" dirty="0" err="1">
                <a:solidFill>
                  <a:srgbClr val="FFFFFF"/>
                </a:solidFill>
                <a:effectLst/>
              </a:rPr>
              <a:t>zonsopgang</a:t>
            </a:r>
            <a:r>
              <a:rPr lang="en-US" sz="2800" dirty="0">
                <a:solidFill>
                  <a:srgbClr val="FFFFFF"/>
                </a:solidFill>
                <a:effectLst/>
              </a:rPr>
              <a:t> of </a:t>
            </a:r>
            <a:r>
              <a:rPr lang="en-US" sz="2800" dirty="0" err="1">
                <a:solidFill>
                  <a:srgbClr val="FFFFFF"/>
                </a:solidFill>
                <a:effectLst/>
              </a:rPr>
              <a:t>zonsondergang</a:t>
            </a:r>
            <a:r>
              <a:rPr lang="en-US" sz="2800" dirty="0">
                <a:solidFill>
                  <a:srgbClr val="FFFFFF"/>
                </a:solidFill>
                <a:effectLst/>
              </a:rPr>
              <a:t> </a:t>
            </a:r>
            <a:r>
              <a:rPr lang="en-US" sz="2800" dirty="0" err="1">
                <a:solidFill>
                  <a:srgbClr val="FFFFFF"/>
                </a:solidFill>
                <a:effectLst/>
              </a:rPr>
              <a:t>beginnen</a:t>
            </a:r>
            <a:r>
              <a:rPr lang="en-US" sz="2800" dirty="0">
                <a:solidFill>
                  <a:srgbClr val="FFFFFF"/>
                </a:solidFill>
                <a:effectLst/>
              </a:rPr>
              <a:t>. </a:t>
            </a:r>
            <a:r>
              <a:rPr lang="en-US" sz="2800" dirty="0">
                <a:solidFill>
                  <a:srgbClr val="FFFFFF"/>
                </a:solidFill>
              </a:rPr>
              <a:t>H</a:t>
            </a:r>
            <a:r>
              <a:rPr lang="en-US" sz="2800" dirty="0">
                <a:solidFill>
                  <a:srgbClr val="FFFFFF"/>
                </a:solidFill>
                <a:effectLst/>
              </a:rPr>
              <a:t>et </a:t>
            </a:r>
            <a:r>
              <a:rPr lang="en-US" sz="2800" dirty="0" err="1">
                <a:solidFill>
                  <a:srgbClr val="FFFFFF"/>
                </a:solidFill>
                <a:effectLst/>
              </a:rPr>
              <a:t>zogenaamde</a:t>
            </a:r>
            <a:r>
              <a:rPr lang="en-US" sz="2800" dirty="0">
                <a:solidFill>
                  <a:srgbClr val="FFFFFF"/>
                </a:solidFill>
                <a:effectLst/>
              </a:rPr>
              <a:t> “</a:t>
            </a:r>
            <a:r>
              <a:rPr lang="en-US" sz="2800" dirty="0" err="1">
                <a:solidFill>
                  <a:srgbClr val="FFFFFF"/>
                </a:solidFill>
                <a:effectLst/>
              </a:rPr>
              <a:t>blauwe</a:t>
            </a:r>
            <a:r>
              <a:rPr lang="en-US" sz="2800" dirty="0">
                <a:solidFill>
                  <a:srgbClr val="FFFFFF"/>
                </a:solidFill>
                <a:effectLst/>
              </a:rPr>
              <a:t> </a:t>
            </a:r>
            <a:r>
              <a:rPr lang="en-US" sz="2800" dirty="0" err="1">
                <a:solidFill>
                  <a:srgbClr val="FFFFFF"/>
                </a:solidFill>
                <a:effectLst/>
              </a:rPr>
              <a:t>uurtje</a:t>
            </a:r>
            <a:r>
              <a:rPr lang="en-US" sz="2800" dirty="0">
                <a:solidFill>
                  <a:srgbClr val="FFFFFF"/>
                </a:solidFill>
                <a:effectLst/>
              </a:rPr>
              <a:t>” of het “</a:t>
            </a:r>
            <a:r>
              <a:rPr lang="en-US" sz="2800" dirty="0" err="1">
                <a:solidFill>
                  <a:srgbClr val="FFFFFF"/>
                </a:solidFill>
                <a:effectLst/>
              </a:rPr>
              <a:t>gouden</a:t>
            </a:r>
            <a:r>
              <a:rPr lang="en-US" sz="2800" dirty="0">
                <a:solidFill>
                  <a:srgbClr val="FFFFFF"/>
                </a:solidFill>
                <a:effectLst/>
              </a:rPr>
              <a:t> </a:t>
            </a:r>
            <a:r>
              <a:rPr lang="en-US" sz="2800" dirty="0" err="1">
                <a:solidFill>
                  <a:srgbClr val="FFFFFF"/>
                </a:solidFill>
                <a:effectLst/>
              </a:rPr>
              <a:t>uurtje</a:t>
            </a:r>
            <a:r>
              <a:rPr lang="en-US" sz="2800" dirty="0">
                <a:solidFill>
                  <a:srgbClr val="FFFFFF"/>
                </a:solidFill>
                <a:effectLst/>
              </a:rPr>
              <a:t>” </a:t>
            </a:r>
            <a:r>
              <a:rPr lang="en-US" sz="2800" dirty="0" err="1">
                <a:solidFill>
                  <a:srgbClr val="FFFFFF"/>
                </a:solidFill>
                <a:effectLst/>
              </a:rPr>
              <a:t>genoemd</a:t>
            </a:r>
            <a:r>
              <a:rPr lang="en-US" sz="2800" dirty="0">
                <a:solidFill>
                  <a:srgbClr val="FFFFFF"/>
                </a:solidFill>
                <a:effectLst/>
              </a:rPr>
              <a:t>. Wil je </a:t>
            </a:r>
            <a:r>
              <a:rPr lang="en-US" sz="2800" dirty="0" err="1">
                <a:solidFill>
                  <a:srgbClr val="FFFFFF"/>
                </a:solidFill>
                <a:effectLst/>
              </a:rPr>
              <a:t>juist</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a:t>
            </a:r>
            <a:r>
              <a:rPr lang="en-US" sz="2800" dirty="0" err="1">
                <a:solidFill>
                  <a:srgbClr val="FFFFFF"/>
                </a:solidFill>
                <a:effectLst/>
              </a:rPr>
              <a:t>donkere</a:t>
            </a:r>
            <a:r>
              <a:rPr lang="en-US" sz="2800" dirty="0">
                <a:solidFill>
                  <a:srgbClr val="FFFFFF"/>
                </a:solidFill>
                <a:effectLst/>
              </a:rPr>
              <a:t> </a:t>
            </a:r>
            <a:r>
              <a:rPr lang="en-US" sz="2800" dirty="0" err="1">
                <a:solidFill>
                  <a:srgbClr val="FFFFFF"/>
                </a:solidFill>
                <a:effectLst/>
              </a:rPr>
              <a:t>lucht</a:t>
            </a:r>
            <a:r>
              <a:rPr lang="en-US" sz="2800" dirty="0">
                <a:solidFill>
                  <a:srgbClr val="FFFFFF"/>
                </a:solidFill>
                <a:effectLst/>
              </a:rPr>
              <a:t>? Ga dan </a:t>
            </a:r>
            <a:r>
              <a:rPr lang="en-US" sz="2800" dirty="0" err="1">
                <a:solidFill>
                  <a:srgbClr val="FFFFFF"/>
                </a:solidFill>
                <a:effectLst/>
              </a:rPr>
              <a:t>vanaf</a:t>
            </a:r>
            <a:r>
              <a:rPr lang="en-US" sz="2800" dirty="0">
                <a:solidFill>
                  <a:srgbClr val="FFFFFF"/>
                </a:solidFill>
                <a:effectLst/>
              </a:rPr>
              <a:t> </a:t>
            </a:r>
            <a:r>
              <a:rPr lang="en-US" sz="2800" dirty="0" err="1">
                <a:solidFill>
                  <a:srgbClr val="FFFFFF"/>
                </a:solidFill>
                <a:effectLst/>
              </a:rPr>
              <a:t>een</a:t>
            </a:r>
            <a:r>
              <a:rPr lang="en-US" sz="2800" dirty="0">
                <a:solidFill>
                  <a:srgbClr val="FFFFFF"/>
                </a:solidFill>
                <a:effectLst/>
              </a:rPr>
              <a:t> later </a:t>
            </a:r>
            <a:r>
              <a:rPr lang="en-US" sz="2800" dirty="0" err="1">
                <a:solidFill>
                  <a:srgbClr val="FFFFFF"/>
                </a:solidFill>
                <a:effectLst/>
              </a:rPr>
              <a:t>tijdstip</a:t>
            </a:r>
            <a:r>
              <a:rPr lang="en-US" sz="2800" dirty="0">
                <a:solidFill>
                  <a:srgbClr val="FFFFFF"/>
                </a:solidFill>
              </a:rPr>
              <a:t> op pad.</a:t>
            </a:r>
            <a:br>
              <a:rPr lang="en-US" sz="2800" dirty="0">
                <a:solidFill>
                  <a:srgbClr val="FFFFFF"/>
                </a:solidFill>
                <a:effectLst/>
              </a:rPr>
            </a:br>
            <a:endParaRPr lang="en-US" sz="2800" dirty="0">
              <a:solidFill>
                <a:srgbClr val="FFFFFF"/>
              </a:solidFill>
            </a:endParaRPr>
          </a:p>
        </p:txBody>
      </p:sp>
    </p:spTree>
    <p:extLst>
      <p:ext uri="{BB962C8B-B14F-4D97-AF65-F5344CB8AC3E}">
        <p14:creationId xmlns:p14="http://schemas.microsoft.com/office/powerpoint/2010/main" val="57703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uitenshuis, licht, verlichting, water&#10;&#10;Automatisch gegenereerde beschrijving">
            <a:extLst>
              <a:ext uri="{FF2B5EF4-FFF2-40B4-BE49-F238E27FC236}">
                <a16:creationId xmlns:a16="http://schemas.microsoft.com/office/drawing/2014/main" id="{962E95E9-5438-00ED-4650-1850BBAE04E6}"/>
              </a:ext>
            </a:extLst>
          </p:cNvPr>
          <p:cNvPicPr>
            <a:picLocks noChangeAspect="1"/>
          </p:cNvPicPr>
          <p:nvPr/>
        </p:nvPicPr>
        <p:blipFill>
          <a:blip r:embed="rId3">
            <a:extLst>
              <a:ext uri="{28A0092B-C50C-407E-A947-70E740481C1C}">
                <a14:useLocalDpi xmlns:a14="http://schemas.microsoft.com/office/drawing/2010/main" val="0"/>
              </a:ext>
            </a:extLst>
          </a:blip>
          <a:srcRect t="13488" r="9089" b="14589"/>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4197F55-AC4B-8713-9D45-E859BA99E8E2}"/>
              </a:ext>
            </a:extLst>
          </p:cNvPr>
          <p:cNvSpPr>
            <a:spLocks noGrp="1"/>
          </p:cNvSpPr>
          <p:nvPr>
            <p:ph type="title"/>
          </p:nvPr>
        </p:nvSpPr>
        <p:spPr>
          <a:xfrm>
            <a:off x="477979" y="457201"/>
            <a:ext cx="8668511" cy="6162674"/>
          </a:xfrm>
        </p:spPr>
        <p:txBody>
          <a:bodyPr vert="horz" lIns="91440" tIns="45720" rIns="91440" bIns="45720" rtlCol="0" anchor="b">
            <a:noAutofit/>
          </a:bodyPr>
          <a:lstStyle/>
          <a:p>
            <a:pPr>
              <a:spcAft>
                <a:spcPts val="800"/>
              </a:spcAft>
            </a:pPr>
            <a:r>
              <a:rPr lang="en-US" sz="2800" b="1" dirty="0">
                <a:solidFill>
                  <a:schemeClr val="bg1"/>
                </a:solidFill>
                <a:effectLst/>
              </a:rPr>
              <a:t>Tip 7: </a:t>
            </a:r>
            <a:r>
              <a:rPr lang="en-US" sz="2800" b="1" dirty="0" err="1">
                <a:solidFill>
                  <a:schemeClr val="bg1"/>
                </a:solidFill>
                <a:effectLst/>
              </a:rPr>
              <a:t>Gebruik</a:t>
            </a:r>
            <a:r>
              <a:rPr lang="en-US" sz="2800" b="1" dirty="0">
                <a:solidFill>
                  <a:schemeClr val="bg1"/>
                </a:solidFill>
                <a:effectLst/>
              </a:rPr>
              <a:t> de </a:t>
            </a:r>
            <a:r>
              <a:rPr lang="en-US" sz="2800" b="1" dirty="0" err="1">
                <a:solidFill>
                  <a:schemeClr val="bg1"/>
                </a:solidFill>
                <a:effectLst/>
              </a:rPr>
              <a:t>juiste</a:t>
            </a:r>
            <a:r>
              <a:rPr lang="en-US" sz="2800" b="1" dirty="0">
                <a:solidFill>
                  <a:schemeClr val="bg1"/>
                </a:solidFill>
                <a:effectLst/>
              </a:rPr>
              <a:t> </a:t>
            </a:r>
            <a:r>
              <a:rPr lang="en-US" sz="2800" b="1" dirty="0" err="1">
                <a:solidFill>
                  <a:schemeClr val="bg1"/>
                </a:solidFill>
                <a:effectLst/>
              </a:rPr>
              <a:t>instellingen</a:t>
            </a:r>
            <a:r>
              <a:rPr lang="en-US" sz="2800" b="1" dirty="0">
                <a:solidFill>
                  <a:schemeClr val="bg1"/>
                </a:solidFill>
                <a:effectLst/>
              </a:rPr>
              <a:t> </a:t>
            </a:r>
            <a:r>
              <a:rPr lang="en-US" sz="2800" b="1" dirty="0" err="1">
                <a:solidFill>
                  <a:schemeClr val="bg1"/>
                </a:solidFill>
                <a:effectLst/>
              </a:rPr>
              <a:t>voor</a:t>
            </a:r>
            <a:r>
              <a:rPr lang="en-US" sz="2800" b="1" dirty="0">
                <a:solidFill>
                  <a:schemeClr val="bg1"/>
                </a:solidFill>
                <a:effectLst/>
              </a:rPr>
              <a:t> </a:t>
            </a:r>
            <a:r>
              <a:rPr lang="en-US" sz="2800" b="1" dirty="0" err="1">
                <a:solidFill>
                  <a:schemeClr val="bg1"/>
                </a:solidFill>
                <a:effectLst/>
              </a:rPr>
              <a:t>avondfotografie</a:t>
            </a:r>
            <a:r>
              <a:rPr lang="en-US" sz="2800" b="1" dirty="0">
                <a:solidFill>
                  <a:schemeClr val="bg1"/>
                </a:solidFill>
                <a:effectLst/>
              </a:rPr>
              <a:t>.</a:t>
            </a:r>
            <a:br>
              <a:rPr lang="en-US" sz="2800" b="1" dirty="0">
                <a:solidFill>
                  <a:schemeClr val="bg1"/>
                </a:solidFill>
                <a:effectLst/>
              </a:rPr>
            </a:br>
            <a:br>
              <a:rPr lang="en-US" sz="2800" dirty="0">
                <a:solidFill>
                  <a:schemeClr val="bg1"/>
                </a:solidFill>
                <a:effectLst/>
              </a:rPr>
            </a:br>
            <a:r>
              <a:rPr lang="en-US" sz="2800" dirty="0">
                <a:solidFill>
                  <a:schemeClr val="bg1"/>
                </a:solidFill>
                <a:effectLst/>
              </a:rPr>
              <a:t>Denk </a:t>
            </a:r>
            <a:r>
              <a:rPr lang="en-US" sz="2800" dirty="0" err="1">
                <a:solidFill>
                  <a:schemeClr val="bg1"/>
                </a:solidFill>
                <a:effectLst/>
              </a:rPr>
              <a:t>ook</a:t>
            </a:r>
            <a:r>
              <a:rPr lang="en-US" sz="2800" dirty="0">
                <a:solidFill>
                  <a:schemeClr val="bg1"/>
                </a:solidFill>
                <a:effectLst/>
              </a:rPr>
              <a:t> </a:t>
            </a:r>
            <a:r>
              <a:rPr lang="en-US" sz="2800" dirty="0" err="1">
                <a:solidFill>
                  <a:schemeClr val="bg1"/>
                </a:solidFill>
                <a:effectLst/>
              </a:rPr>
              <a:t>na</a:t>
            </a:r>
            <a:r>
              <a:rPr lang="en-US" sz="2800" dirty="0">
                <a:solidFill>
                  <a:schemeClr val="bg1"/>
                </a:solidFill>
                <a:effectLst/>
              </a:rPr>
              <a:t> over de </a:t>
            </a:r>
            <a:r>
              <a:rPr lang="en-US" sz="2800" dirty="0" err="1">
                <a:solidFill>
                  <a:schemeClr val="bg1"/>
                </a:solidFill>
                <a:effectLst/>
              </a:rPr>
              <a:t>instellingen</a:t>
            </a:r>
            <a:r>
              <a:rPr lang="en-US" sz="2800" dirty="0">
                <a:solidFill>
                  <a:schemeClr val="bg1"/>
                </a:solidFill>
                <a:effectLst/>
              </a:rPr>
              <a:t> van je camera. </a:t>
            </a:r>
            <a:r>
              <a:rPr lang="en-US" sz="2800" dirty="0" err="1">
                <a:solidFill>
                  <a:schemeClr val="bg1"/>
                </a:solidFill>
                <a:effectLst/>
              </a:rPr>
              <a:t>Fotografeer</a:t>
            </a:r>
            <a:r>
              <a:rPr lang="en-US" sz="2800" dirty="0">
                <a:solidFill>
                  <a:schemeClr val="bg1"/>
                </a:solidFill>
                <a:effectLst/>
              </a:rPr>
              <a:t> </a:t>
            </a:r>
            <a:r>
              <a:rPr lang="en-US" sz="2800" dirty="0" err="1">
                <a:solidFill>
                  <a:schemeClr val="bg1"/>
                </a:solidFill>
                <a:effectLst/>
              </a:rPr>
              <a:t>altijd</a:t>
            </a:r>
            <a:r>
              <a:rPr lang="en-US" sz="2800" dirty="0">
                <a:solidFill>
                  <a:schemeClr val="bg1"/>
                </a:solidFill>
                <a:effectLst/>
              </a:rPr>
              <a:t> in RAW. </a:t>
            </a:r>
            <a:r>
              <a:rPr lang="en-US" sz="2800" dirty="0" err="1">
                <a:solidFill>
                  <a:schemeClr val="bg1"/>
                </a:solidFill>
                <a:effectLst/>
              </a:rPr>
              <a:t>Zet</a:t>
            </a:r>
            <a:r>
              <a:rPr lang="en-US" sz="2800" dirty="0">
                <a:solidFill>
                  <a:schemeClr val="bg1"/>
                </a:solidFill>
                <a:effectLst/>
              </a:rPr>
              <a:t> de ISO-</a:t>
            </a:r>
            <a:r>
              <a:rPr lang="en-US" sz="2800" dirty="0" err="1">
                <a:solidFill>
                  <a:schemeClr val="bg1"/>
                </a:solidFill>
                <a:effectLst/>
              </a:rPr>
              <a:t>waarde</a:t>
            </a:r>
            <a:r>
              <a:rPr lang="en-US" sz="2800" dirty="0">
                <a:solidFill>
                  <a:schemeClr val="bg1"/>
                </a:solidFill>
                <a:effectLst/>
              </a:rPr>
              <a:t> zo </a:t>
            </a:r>
            <a:r>
              <a:rPr lang="en-US" sz="2800" dirty="0" err="1">
                <a:solidFill>
                  <a:schemeClr val="bg1"/>
                </a:solidFill>
                <a:effectLst/>
              </a:rPr>
              <a:t>laag</a:t>
            </a:r>
            <a:r>
              <a:rPr lang="en-US" sz="2800" dirty="0">
                <a:solidFill>
                  <a:schemeClr val="bg1"/>
                </a:solidFill>
                <a:effectLst/>
              </a:rPr>
              <a:t> </a:t>
            </a:r>
            <a:r>
              <a:rPr lang="en-US" sz="2800" dirty="0" err="1">
                <a:solidFill>
                  <a:schemeClr val="bg1"/>
                </a:solidFill>
                <a:effectLst/>
              </a:rPr>
              <a:t>mogelijk</a:t>
            </a:r>
            <a:r>
              <a:rPr lang="en-US" sz="2800" dirty="0">
                <a:solidFill>
                  <a:schemeClr val="bg1"/>
                </a:solidFill>
                <a:effectLst/>
              </a:rPr>
              <a:t> om </a:t>
            </a:r>
            <a:r>
              <a:rPr lang="en-US" sz="2800" dirty="0" err="1">
                <a:solidFill>
                  <a:schemeClr val="bg1"/>
                </a:solidFill>
                <a:effectLst/>
              </a:rPr>
              <a:t>ruis</a:t>
            </a:r>
            <a:r>
              <a:rPr lang="en-US" sz="2800" dirty="0">
                <a:solidFill>
                  <a:schemeClr val="bg1"/>
                </a:solidFill>
                <a:effectLst/>
              </a:rPr>
              <a:t>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beperken</a:t>
            </a:r>
            <a:r>
              <a:rPr lang="en-US" sz="2800" dirty="0">
                <a:solidFill>
                  <a:schemeClr val="bg1"/>
                </a:solidFill>
              </a:rPr>
              <a:t>.</a:t>
            </a:r>
            <a:r>
              <a:rPr lang="en-US" sz="2800" dirty="0">
                <a:solidFill>
                  <a:schemeClr val="bg1"/>
                </a:solidFill>
                <a:effectLst/>
              </a:rPr>
              <a:t> </a:t>
            </a:r>
            <a:r>
              <a:rPr lang="en-US" sz="2800" dirty="0" err="1">
                <a:solidFill>
                  <a:schemeClr val="bg1"/>
                </a:solidFill>
                <a:effectLst/>
              </a:rPr>
              <a:t>Sluitertijden</a:t>
            </a:r>
            <a:r>
              <a:rPr lang="en-US" sz="2800" dirty="0">
                <a:solidFill>
                  <a:schemeClr val="bg1"/>
                </a:solidFill>
                <a:effectLst/>
              </a:rPr>
              <a:t> </a:t>
            </a:r>
            <a:r>
              <a:rPr lang="en-US" sz="2800" dirty="0" err="1">
                <a:solidFill>
                  <a:schemeClr val="bg1"/>
                </a:solidFill>
                <a:effectLst/>
              </a:rPr>
              <a:t>zijn</a:t>
            </a:r>
            <a:r>
              <a:rPr lang="en-US" sz="2800" dirty="0">
                <a:solidFill>
                  <a:schemeClr val="bg1"/>
                </a:solidFill>
                <a:effectLst/>
              </a:rPr>
              <a:t> </a:t>
            </a:r>
            <a:r>
              <a:rPr lang="en-US" sz="2800" dirty="0" err="1">
                <a:solidFill>
                  <a:schemeClr val="bg1"/>
                </a:solidFill>
                <a:effectLst/>
              </a:rPr>
              <a:t>vaak</a:t>
            </a:r>
            <a:r>
              <a:rPr lang="en-US" sz="2800" dirty="0">
                <a:solidFill>
                  <a:schemeClr val="bg1"/>
                </a:solidFill>
                <a:effectLst/>
              </a:rPr>
              <a:t> </a:t>
            </a:r>
            <a:r>
              <a:rPr lang="en-US" sz="2800" dirty="0" err="1">
                <a:solidFill>
                  <a:schemeClr val="bg1"/>
                </a:solidFill>
                <a:effectLst/>
              </a:rPr>
              <a:t>beperkt</a:t>
            </a:r>
            <a:r>
              <a:rPr lang="en-US" sz="2800" dirty="0">
                <a:solidFill>
                  <a:schemeClr val="bg1"/>
                </a:solidFill>
                <a:effectLst/>
              </a:rPr>
              <a:t> tot </a:t>
            </a:r>
            <a:r>
              <a:rPr lang="en-US" sz="2800" dirty="0" err="1">
                <a:solidFill>
                  <a:schemeClr val="bg1"/>
                </a:solidFill>
                <a:effectLst/>
              </a:rPr>
              <a:t>maximaal</a:t>
            </a:r>
            <a:r>
              <a:rPr lang="en-US" sz="2800" dirty="0">
                <a:solidFill>
                  <a:schemeClr val="bg1"/>
                </a:solidFill>
                <a:effectLst/>
              </a:rPr>
              <a:t> </a:t>
            </a:r>
            <a:r>
              <a:rPr lang="en-US" sz="2800" dirty="0" err="1">
                <a:solidFill>
                  <a:schemeClr val="bg1"/>
                </a:solidFill>
                <a:effectLst/>
              </a:rPr>
              <a:t>dertig</a:t>
            </a:r>
            <a:r>
              <a:rPr lang="en-US" sz="2800" dirty="0">
                <a:solidFill>
                  <a:schemeClr val="bg1"/>
                </a:solidFill>
                <a:effectLst/>
              </a:rPr>
              <a:t> </a:t>
            </a:r>
            <a:r>
              <a:rPr lang="en-US" sz="2800" dirty="0" err="1">
                <a:solidFill>
                  <a:schemeClr val="bg1"/>
                </a:solidFill>
                <a:effectLst/>
              </a:rPr>
              <a:t>seconden</a:t>
            </a:r>
            <a:r>
              <a:rPr lang="en-US" sz="2800" dirty="0">
                <a:solidFill>
                  <a:schemeClr val="bg1"/>
                </a:solidFill>
                <a:effectLst/>
              </a:rPr>
              <a:t>. Als je met </a:t>
            </a:r>
            <a:r>
              <a:rPr lang="en-US" sz="2800" dirty="0" err="1">
                <a:solidFill>
                  <a:schemeClr val="bg1"/>
                </a:solidFill>
                <a:effectLst/>
              </a:rPr>
              <a:t>langere</a:t>
            </a:r>
            <a:r>
              <a:rPr lang="en-US" sz="2800" dirty="0">
                <a:solidFill>
                  <a:schemeClr val="bg1"/>
                </a:solidFill>
                <a:effectLst/>
              </a:rPr>
              <a:t> </a:t>
            </a:r>
            <a:r>
              <a:rPr lang="en-US" sz="2800" dirty="0" err="1">
                <a:solidFill>
                  <a:schemeClr val="bg1"/>
                </a:solidFill>
                <a:effectLst/>
              </a:rPr>
              <a:t>sluitertijden</a:t>
            </a:r>
            <a:r>
              <a:rPr lang="en-US" sz="2800" dirty="0">
                <a:solidFill>
                  <a:schemeClr val="bg1"/>
                </a:solidFill>
                <a:effectLst/>
              </a:rPr>
              <a:t> wilt </a:t>
            </a:r>
            <a:r>
              <a:rPr lang="en-US" sz="2800" dirty="0" err="1">
                <a:solidFill>
                  <a:schemeClr val="bg1"/>
                </a:solidFill>
                <a:effectLst/>
              </a:rPr>
              <a:t>werken</a:t>
            </a:r>
            <a:r>
              <a:rPr lang="en-US" sz="2800" dirty="0">
                <a:solidFill>
                  <a:schemeClr val="bg1"/>
                </a:solidFill>
                <a:effectLst/>
              </a:rPr>
              <a:t>, </a:t>
            </a:r>
            <a:r>
              <a:rPr lang="en-US" sz="2800" dirty="0" err="1">
                <a:solidFill>
                  <a:schemeClr val="bg1"/>
                </a:solidFill>
                <a:effectLst/>
              </a:rPr>
              <a:t>schakel</a:t>
            </a:r>
            <a:r>
              <a:rPr lang="en-US" sz="2800" dirty="0">
                <a:solidFill>
                  <a:schemeClr val="bg1"/>
                </a:solidFill>
                <a:effectLst/>
              </a:rPr>
              <a:t> dan over </a:t>
            </a:r>
            <a:r>
              <a:rPr lang="en-US" sz="2800" dirty="0" err="1">
                <a:solidFill>
                  <a:schemeClr val="bg1"/>
                </a:solidFill>
                <a:effectLst/>
              </a:rPr>
              <a:t>naar</a:t>
            </a:r>
            <a:r>
              <a:rPr lang="en-US" sz="2800" dirty="0">
                <a:solidFill>
                  <a:schemeClr val="bg1"/>
                </a:solidFill>
                <a:effectLst/>
              </a:rPr>
              <a:t> de Bulb stand. Schakel </a:t>
            </a:r>
            <a:r>
              <a:rPr lang="en-US" sz="2800" dirty="0" err="1">
                <a:solidFill>
                  <a:schemeClr val="bg1"/>
                </a:solidFill>
                <a:effectLst/>
              </a:rPr>
              <a:t>wel</a:t>
            </a:r>
            <a:r>
              <a:rPr lang="en-US" sz="2800" dirty="0">
                <a:solidFill>
                  <a:schemeClr val="bg1"/>
                </a:solidFill>
                <a:effectLst/>
              </a:rPr>
              <a:t> </a:t>
            </a:r>
            <a:r>
              <a:rPr lang="en-US" sz="2800" dirty="0" err="1">
                <a:solidFill>
                  <a:schemeClr val="bg1"/>
                </a:solidFill>
                <a:effectLst/>
              </a:rPr>
              <a:t>altijd</a:t>
            </a:r>
            <a:r>
              <a:rPr lang="en-US" sz="2800" dirty="0">
                <a:solidFill>
                  <a:schemeClr val="bg1"/>
                </a:solidFill>
                <a:effectLst/>
              </a:rPr>
              <a:t> de </a:t>
            </a:r>
            <a:r>
              <a:rPr lang="en-US" sz="2800" dirty="0" err="1">
                <a:solidFill>
                  <a:schemeClr val="bg1"/>
                </a:solidFill>
                <a:effectLst/>
              </a:rPr>
              <a:t>beeldstabilisatie</a:t>
            </a:r>
            <a:r>
              <a:rPr lang="en-US" sz="2800" dirty="0">
                <a:solidFill>
                  <a:schemeClr val="bg1"/>
                </a:solidFill>
                <a:effectLst/>
              </a:rPr>
              <a:t> van je camera </a:t>
            </a:r>
            <a:r>
              <a:rPr lang="en-US" sz="2800" dirty="0" err="1">
                <a:solidFill>
                  <a:schemeClr val="bg1"/>
                </a:solidFill>
                <a:effectLst/>
              </a:rPr>
              <a:t>en</a:t>
            </a:r>
            <a:r>
              <a:rPr lang="en-US" sz="2800" dirty="0">
                <a:solidFill>
                  <a:schemeClr val="bg1"/>
                </a:solidFill>
                <a:effectLst/>
              </a:rPr>
              <a:t> </a:t>
            </a:r>
            <a:r>
              <a:rPr lang="en-US" sz="2800" dirty="0" err="1">
                <a:solidFill>
                  <a:schemeClr val="bg1"/>
                </a:solidFill>
                <a:effectLst/>
              </a:rPr>
              <a:t>objectief</a:t>
            </a:r>
            <a:r>
              <a:rPr lang="en-US" sz="2800" dirty="0">
                <a:solidFill>
                  <a:schemeClr val="bg1"/>
                </a:solidFill>
                <a:effectLst/>
              </a:rPr>
              <a:t> </a:t>
            </a:r>
            <a:r>
              <a:rPr lang="en-US" sz="2800" dirty="0" err="1">
                <a:solidFill>
                  <a:schemeClr val="bg1"/>
                </a:solidFill>
                <a:effectLst/>
              </a:rPr>
              <a:t>uit</a:t>
            </a:r>
            <a:r>
              <a:rPr lang="en-US" sz="2800" dirty="0">
                <a:solidFill>
                  <a:schemeClr val="bg1"/>
                </a:solidFill>
                <a:effectLst/>
              </a:rPr>
              <a:t> </a:t>
            </a:r>
            <a:r>
              <a:rPr lang="en-US" sz="2800" dirty="0" err="1">
                <a:solidFill>
                  <a:schemeClr val="bg1"/>
                </a:solidFill>
                <a:effectLst/>
              </a:rPr>
              <a:t>als</a:t>
            </a:r>
            <a:r>
              <a:rPr lang="en-US" sz="2800" dirty="0">
                <a:solidFill>
                  <a:schemeClr val="bg1"/>
                </a:solidFill>
                <a:effectLst/>
              </a:rPr>
              <a:t> je met </a:t>
            </a:r>
            <a:r>
              <a:rPr lang="en-US" sz="2800" dirty="0" err="1">
                <a:solidFill>
                  <a:schemeClr val="bg1"/>
                </a:solidFill>
                <a:effectLst/>
              </a:rPr>
              <a:t>een</a:t>
            </a:r>
            <a:r>
              <a:rPr lang="en-US" sz="2800" dirty="0">
                <a:solidFill>
                  <a:schemeClr val="bg1"/>
                </a:solidFill>
                <a:effectLst/>
              </a:rPr>
              <a:t> </a:t>
            </a:r>
            <a:r>
              <a:rPr lang="en-US" sz="2800" dirty="0" err="1">
                <a:solidFill>
                  <a:schemeClr val="bg1"/>
                </a:solidFill>
                <a:effectLst/>
              </a:rPr>
              <a:t>statief</a:t>
            </a:r>
            <a:r>
              <a:rPr lang="en-US" sz="2800" dirty="0">
                <a:solidFill>
                  <a:schemeClr val="bg1"/>
                </a:solidFill>
                <a:effectLst/>
              </a:rPr>
              <a:t> </a:t>
            </a:r>
            <a:r>
              <a:rPr lang="en-US" sz="2800" dirty="0" err="1">
                <a:solidFill>
                  <a:schemeClr val="bg1"/>
                </a:solidFill>
                <a:effectLst/>
              </a:rPr>
              <a:t>werkt</a:t>
            </a:r>
            <a:r>
              <a:rPr lang="en-US" sz="2800" dirty="0">
                <a:solidFill>
                  <a:schemeClr val="bg1"/>
                </a:solidFill>
                <a:effectLst/>
              </a:rPr>
              <a:t>. </a:t>
            </a:r>
            <a:r>
              <a:rPr lang="en-US" sz="2800" dirty="0" err="1">
                <a:solidFill>
                  <a:schemeClr val="bg1"/>
                </a:solidFill>
              </a:rPr>
              <a:t>D</a:t>
            </a:r>
            <a:r>
              <a:rPr lang="en-US" sz="2800" dirty="0" err="1">
                <a:solidFill>
                  <a:schemeClr val="bg1"/>
                </a:solidFill>
                <a:effectLst/>
              </a:rPr>
              <a:t>oordat</a:t>
            </a:r>
            <a:r>
              <a:rPr lang="en-US" sz="2800" dirty="0">
                <a:solidFill>
                  <a:schemeClr val="bg1"/>
                </a:solidFill>
                <a:effectLst/>
              </a:rPr>
              <a:t> het ’s </a:t>
            </a:r>
            <a:r>
              <a:rPr lang="en-US" sz="2800" dirty="0" err="1">
                <a:solidFill>
                  <a:schemeClr val="bg1"/>
                </a:solidFill>
                <a:effectLst/>
              </a:rPr>
              <a:t>nachts</a:t>
            </a:r>
            <a:r>
              <a:rPr lang="en-US" sz="2800" dirty="0">
                <a:solidFill>
                  <a:schemeClr val="bg1"/>
                </a:solidFill>
                <a:effectLst/>
              </a:rPr>
              <a:t> </a:t>
            </a:r>
            <a:r>
              <a:rPr lang="en-US" sz="2800" dirty="0" err="1">
                <a:solidFill>
                  <a:schemeClr val="bg1"/>
                </a:solidFill>
                <a:effectLst/>
              </a:rPr>
              <a:t>donker</a:t>
            </a:r>
            <a:r>
              <a:rPr lang="en-US" sz="2800" dirty="0">
                <a:solidFill>
                  <a:schemeClr val="bg1"/>
                </a:solidFill>
                <a:effectLst/>
              </a:rPr>
              <a:t> is, </a:t>
            </a:r>
            <a:r>
              <a:rPr lang="en-US" sz="2800" dirty="0" err="1">
                <a:solidFill>
                  <a:schemeClr val="bg1"/>
                </a:solidFill>
                <a:effectLst/>
              </a:rPr>
              <a:t>heeft</a:t>
            </a:r>
            <a:r>
              <a:rPr lang="en-US" sz="2800" dirty="0">
                <a:solidFill>
                  <a:schemeClr val="bg1"/>
                </a:solidFill>
                <a:effectLst/>
              </a:rPr>
              <a:t> de camera </a:t>
            </a:r>
            <a:r>
              <a:rPr lang="en-US" sz="2800" dirty="0" err="1">
                <a:solidFill>
                  <a:schemeClr val="bg1"/>
                </a:solidFill>
                <a:effectLst/>
              </a:rPr>
              <a:t>moeite</a:t>
            </a:r>
            <a:r>
              <a:rPr lang="en-US" sz="2800" dirty="0">
                <a:solidFill>
                  <a:schemeClr val="bg1"/>
                </a:solidFill>
                <a:effectLst/>
              </a:rPr>
              <a:t> om op het </a:t>
            </a:r>
            <a:r>
              <a:rPr lang="en-US" sz="2800" dirty="0" err="1">
                <a:solidFill>
                  <a:schemeClr val="bg1"/>
                </a:solidFill>
                <a:effectLst/>
              </a:rPr>
              <a:t>onderwerp</a:t>
            </a:r>
            <a:r>
              <a:rPr lang="en-US" sz="2800" dirty="0">
                <a:solidFill>
                  <a:schemeClr val="bg1"/>
                </a:solidFill>
                <a:effectLst/>
              </a:rPr>
              <a:t> </a:t>
            </a:r>
            <a:r>
              <a:rPr lang="en-US" sz="2800" dirty="0" err="1">
                <a:solidFill>
                  <a:schemeClr val="bg1"/>
                </a:solidFill>
                <a:effectLst/>
              </a:rPr>
              <a:t>scherp</a:t>
            </a:r>
            <a:r>
              <a:rPr lang="en-US" sz="2800" dirty="0">
                <a:solidFill>
                  <a:schemeClr val="bg1"/>
                </a:solidFill>
                <a:effectLst/>
              </a:rPr>
              <a:t>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stellen</a:t>
            </a:r>
            <a:r>
              <a:rPr lang="en-US" sz="2800" dirty="0">
                <a:solidFill>
                  <a:schemeClr val="bg1"/>
                </a:solidFill>
                <a:effectLst/>
              </a:rPr>
              <a:t>. Doe </a:t>
            </a:r>
            <a:r>
              <a:rPr lang="en-US" sz="2800" dirty="0" err="1">
                <a:solidFill>
                  <a:schemeClr val="bg1"/>
                </a:solidFill>
                <a:effectLst/>
              </a:rPr>
              <a:t>dit</a:t>
            </a:r>
            <a:r>
              <a:rPr lang="en-US" sz="2800" dirty="0">
                <a:solidFill>
                  <a:schemeClr val="bg1"/>
                </a:solidFill>
                <a:effectLst/>
              </a:rPr>
              <a:t> dan </a:t>
            </a:r>
            <a:r>
              <a:rPr lang="en-US" sz="2800" dirty="0" err="1">
                <a:solidFill>
                  <a:schemeClr val="bg1"/>
                </a:solidFill>
                <a:effectLst/>
              </a:rPr>
              <a:t>handmatig</a:t>
            </a:r>
            <a:r>
              <a:rPr lang="en-US" sz="2800" dirty="0">
                <a:solidFill>
                  <a:schemeClr val="bg1"/>
                </a:solidFill>
                <a:effectLst/>
              </a:rPr>
              <a:t> </a:t>
            </a:r>
            <a:r>
              <a:rPr lang="en-US" sz="2800" dirty="0" err="1">
                <a:solidFill>
                  <a:schemeClr val="bg1"/>
                </a:solidFill>
                <a:effectLst/>
              </a:rPr>
              <a:t>en</a:t>
            </a:r>
            <a:r>
              <a:rPr lang="en-US" sz="2800" dirty="0">
                <a:solidFill>
                  <a:schemeClr val="bg1"/>
                </a:solidFill>
                <a:effectLst/>
              </a:rPr>
              <a:t> </a:t>
            </a:r>
            <a:r>
              <a:rPr lang="en-US" sz="2800" dirty="0" err="1">
                <a:solidFill>
                  <a:schemeClr val="bg1"/>
                </a:solidFill>
                <a:effectLst/>
              </a:rPr>
              <a:t>gebruik</a:t>
            </a:r>
            <a:r>
              <a:rPr lang="en-US" sz="2800" dirty="0">
                <a:solidFill>
                  <a:schemeClr val="bg1"/>
                </a:solidFill>
                <a:effectLst/>
              </a:rPr>
              <a:t>, </a:t>
            </a:r>
            <a:r>
              <a:rPr lang="en-US" sz="2800" dirty="0" err="1">
                <a:solidFill>
                  <a:schemeClr val="bg1"/>
                </a:solidFill>
                <a:effectLst/>
              </a:rPr>
              <a:t>als</a:t>
            </a:r>
            <a:r>
              <a:rPr lang="en-US" sz="2800" dirty="0">
                <a:solidFill>
                  <a:schemeClr val="bg1"/>
                </a:solidFill>
                <a:effectLst/>
              </a:rPr>
              <a:t> je camera </a:t>
            </a:r>
            <a:r>
              <a:rPr lang="en-US" sz="2800" dirty="0" err="1">
                <a:solidFill>
                  <a:schemeClr val="bg1"/>
                </a:solidFill>
                <a:effectLst/>
              </a:rPr>
              <a:t>deze</a:t>
            </a:r>
            <a:r>
              <a:rPr lang="en-US" sz="2800" dirty="0">
                <a:solidFill>
                  <a:schemeClr val="bg1"/>
                </a:solidFill>
                <a:effectLst/>
              </a:rPr>
              <a:t> </a:t>
            </a:r>
            <a:r>
              <a:rPr lang="en-US" sz="2800" dirty="0" err="1">
                <a:solidFill>
                  <a:schemeClr val="bg1"/>
                </a:solidFill>
                <a:effectLst/>
              </a:rPr>
              <a:t>mogelijkheid</a:t>
            </a:r>
            <a:r>
              <a:rPr lang="en-US" sz="2800" dirty="0">
                <a:solidFill>
                  <a:schemeClr val="bg1"/>
                </a:solidFill>
                <a:effectLst/>
              </a:rPr>
              <a:t> </a:t>
            </a:r>
            <a:r>
              <a:rPr lang="en-US" sz="2800" dirty="0" err="1">
                <a:solidFill>
                  <a:schemeClr val="bg1"/>
                </a:solidFill>
                <a:effectLst/>
              </a:rPr>
              <a:t>bezit</a:t>
            </a:r>
            <a:r>
              <a:rPr lang="en-US" sz="2800" dirty="0">
                <a:solidFill>
                  <a:schemeClr val="bg1"/>
                </a:solidFill>
                <a:effectLst/>
              </a:rPr>
              <a:t>, de live view </a:t>
            </a:r>
            <a:r>
              <a:rPr lang="en-US" sz="2800" dirty="0" err="1">
                <a:solidFill>
                  <a:schemeClr val="bg1"/>
                </a:solidFill>
                <a:effectLst/>
              </a:rPr>
              <a:t>functie</a:t>
            </a:r>
            <a:r>
              <a:rPr lang="en-US" sz="2800" dirty="0">
                <a:solidFill>
                  <a:schemeClr val="bg1"/>
                </a:solidFill>
                <a:effectLst/>
              </a:rPr>
              <a:t> door in </a:t>
            </a:r>
            <a:r>
              <a:rPr lang="en-US" sz="2800" dirty="0" err="1">
                <a:solidFill>
                  <a:schemeClr val="bg1"/>
                </a:solidFill>
                <a:effectLst/>
              </a:rPr>
              <a:t>te</a:t>
            </a:r>
            <a:r>
              <a:rPr lang="en-US" sz="2800" dirty="0">
                <a:solidFill>
                  <a:schemeClr val="bg1"/>
                </a:solidFill>
                <a:effectLst/>
              </a:rPr>
              <a:t> </a:t>
            </a:r>
            <a:r>
              <a:rPr lang="en-US" sz="2800" dirty="0" err="1">
                <a:solidFill>
                  <a:schemeClr val="bg1"/>
                </a:solidFill>
                <a:effectLst/>
              </a:rPr>
              <a:t>zoomen</a:t>
            </a:r>
            <a:r>
              <a:rPr lang="en-US" sz="2800" dirty="0">
                <a:solidFill>
                  <a:schemeClr val="bg1"/>
                </a:solidFill>
                <a:effectLst/>
              </a:rPr>
              <a:t> op het </a:t>
            </a:r>
            <a:r>
              <a:rPr lang="en-US" sz="2800" dirty="0" err="1">
                <a:solidFill>
                  <a:schemeClr val="bg1"/>
                </a:solidFill>
                <a:effectLst/>
              </a:rPr>
              <a:t>onderwerp</a:t>
            </a:r>
            <a:r>
              <a:rPr lang="en-US" sz="2800" dirty="0">
                <a:solidFill>
                  <a:schemeClr val="bg1"/>
                </a:solidFill>
                <a:effectLst/>
              </a:rPr>
              <a:t>.</a:t>
            </a:r>
            <a:br>
              <a:rPr lang="en-US" sz="2800" dirty="0">
                <a:solidFill>
                  <a:schemeClr val="bg1"/>
                </a:solidFill>
                <a:effectLst/>
              </a:rPr>
            </a:br>
            <a:endParaRPr lang="en-US" sz="2800" dirty="0">
              <a:solidFill>
                <a:schemeClr val="bg1"/>
              </a:solidFill>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39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1084</Words>
  <Application>Microsoft Office PowerPoint</Application>
  <PresentationFormat>Breedbeeld</PresentationFormat>
  <Paragraphs>26</Paragraphs>
  <Slides>13</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vt:i4>
      </vt:variant>
    </vt:vector>
  </HeadingPairs>
  <TitlesOfParts>
    <vt:vector size="19" baseType="lpstr">
      <vt:lpstr>Aptos</vt:lpstr>
      <vt:lpstr>Aptos Display</vt:lpstr>
      <vt:lpstr>Arial</vt:lpstr>
      <vt:lpstr>Calibri</vt:lpstr>
      <vt:lpstr>Symbol</vt:lpstr>
      <vt:lpstr>Kantoorthema</vt:lpstr>
      <vt:lpstr>                    Avondfotografie </vt:lpstr>
      <vt:lpstr>10 tips </vt:lpstr>
      <vt:lpstr>Tip 1: Gebruik een groothoekzoom voor avondfotografie.  Een lens bepaalt voor een groot deel de kwaliteit van het beeld. Hoe beter het glas, hoe mooier de foto’s. In de stad is een groothoeklens 24mm een goede keuze omdat gebouwen vaak dicht op elkaar staan. Als je geen groothoeklens hebt, kies dan een lens die daar qua kwaliteit en beeldhoek bij in de buurt komt.  </vt:lpstr>
      <vt:lpstr>Tip 2: Gebruik een goed statief.  Het is (bijna) onmogelijk om vanuit de hand mooie, strakke beelden te maken. Een statief is echt een must voor nachtfotografie. Statieven zijn er in allerlei soorten, maten en prijsklassen. Een statief dat niet stevig staat of je camera niet kan dragen, is weggegooid geld. </vt:lpstr>
      <vt:lpstr>Tip 3: Trigger je camera met een afstandsbediening.  Als je met lange sluitertijden werkt of meerdere opnames maakt, is een afstandsbediening zeker een must. Het is voor avondfotografie en nachtfotografie belangrijk dat je camera tussendoor niet beweegt om trillingen in het beeld te voorkomen. Zo weet je zeker dat de beelden scherp zijn.  Je kunt ook gebruik maken van de timer (of zelfontspanner) in je camera. Zet deze op 2 seconde en je hebt trillingvrije foto’s.  </vt:lpstr>
      <vt:lpstr>Tip 4: Neem een lensdoekje mee.  Een lensdoekje mag zeker niet ontbreken in je cameratas. Een vuiltje op je lens kan een lensflare in je nachtfoto veroorzaken, iets wat in de nabewerking lastig is om weg te halen. Maak daarom voordat je gaat fotograferen je objectief goed schoon met een doekje of een lens-pen.   </vt:lpstr>
      <vt:lpstr>Tip 5: Neem altijd extra accu’s en geheugenkaartjes mee.  Het meenemen van extra accu’s en geheugenkaartjes is zeker belangrijk. Door de kou in de avond of nacht kan de accu van je camera iets sneller leeg zijn, dus bewaar een eventuele reserve accu op een warme plek zoals een binnenzak van je jas. Een extra geheugenkaartje is handig voor wanneer er een kaartje het ineens niet meer doet of vol is. </vt:lpstr>
      <vt:lpstr>Tip 6: Bereid je altijd goed voor.  Voordat je op pad gaat is het verstandig om idee te hebben van wat je wilt doen en daar de juiste locatie voor te zoeken. Neem zeker niet teveel spullen mee. kijk ook hoe het weer is. Het beste tijdstip om foto’s te maken hangt af van wat je wilt bereiken. Als je bijvoorbeeld een mooie lucht en details op de foto wilt zetten, dan kun je het beste een half uur vóór tot een half uur na zonsopgang of zonsondergang beginnen. Het zogenaamde “blauwe uurtje” of het “gouden uurtje” genoemd. Wil je juist een donkere lucht? Ga dan vanaf een later tijdstip op pad. </vt:lpstr>
      <vt:lpstr>Tip 7: Gebruik de juiste instellingen voor avondfotografie.  Denk ook na over de instellingen van je camera. Fotografeer altijd in RAW. Zet de ISO-waarde zo laag mogelijk om ruis te beperken. Sluitertijden zijn vaak beperkt tot maximaal dertig seconden. Als je met langere sluitertijden wilt werken, schakel dan over naar de Bulb stand. Schakel wel altijd de beeldstabilisatie van je camera en objectief uit als je met een statief werkt. Doordat het ’s nachts donker is, heeft de camera moeite om op het onderwerp scherp te stellen. Doe dit dan handmatig en gebruik, als je camera deze mogelijkheid bezit, de live view functie door in te zoomen op het onderwerp. </vt:lpstr>
      <vt:lpstr>Tip 8: Kijk naar je histogram.  Met behulp van het histogram kun je in het donker goed beoordelen of een foto onder- of overbelicht of gebalanceerd is. Neigt de grafiek meer naar de linkerkant, dan is de foto donker. Er zijn dan meer pixels in het donkere deel dan in het lichte deel te vinden. Neigt de grafiek juist naar rechts, dan heb je te maken met een lichte foto met meer pixels in het lichte deel van het beeld. Er bestaat trouwens geen goed of slecht histogram. De grafiek geeft alleen maar aan wat er is geregistreerd. Jij beslist of dat goed is of dat je de instellingen wijzigt. Zelf hanteer ik nog steeds de regel onder-belichten en over-ontwikkelen”. Het onderbelichten doe je het makkelijkst met de tegenlicht-compensatie mogelijkheid in je camera. </vt:lpstr>
      <vt:lpstr>Tip 9: Probeer de HDR-functie.  Met één enkele opname loop je het risico dat er meerdere delen van de foto over- of onderbelicht raken. Probeer daarom eens wat er gebeurt als je een HDR-foto maakt met je camera of handmatig meerdere foto's maakt met een net iets andere belichting. Kijk wat voor jezelf het mooiste resultaat geeft. Tegenwoordig is het niet zo moeilijk meer om achteraf meerdere foto’s samen te voegen. Dit kan heel makkelijk in Adobe Lightroom of Photoshop. Het aantal foto’s dat je wilt samenvoegen hangt af van de situatie waarin je je bevindt. Met het samenvoegen zorg je ervoor dat de juist belichte delen van alle foto’s met elkaar worden vermengd. </vt:lpstr>
      <vt:lpstr>Tip 10: Bewerken je nachtfoto’s.  Door je fotobestanden na te bewerken kun je de kleuren en scherpte van je avondfoto's optimaliseren, het contrast bepalen en eventuele lensvertekeningen corrigeren. Denk aan het rechtzetten van schuine lijnen bijvoorbeeld. Het is zonde als de horizon nét een tikje scheef is of een mooi verlicht gebouw uit het lood staat. </vt:lpstr>
      <vt:lpstr>Aan de slag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Francien Rozevink-Weijers</dc:creator>
  <cp:lastModifiedBy>Francien Rozevink-Weijers</cp:lastModifiedBy>
  <cp:revision>4</cp:revision>
  <dcterms:created xsi:type="dcterms:W3CDTF">2025-01-18T14:06:58Z</dcterms:created>
  <dcterms:modified xsi:type="dcterms:W3CDTF">2025-01-22T09:58:05Z</dcterms:modified>
</cp:coreProperties>
</file>